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75" r:id="rId3"/>
    <p:sldId id="273" r:id="rId4"/>
    <p:sldId id="264" r:id="rId5"/>
    <p:sldId id="257" r:id="rId6"/>
    <p:sldId id="276" r:id="rId7"/>
    <p:sldId id="265" r:id="rId8"/>
    <p:sldId id="277" r:id="rId9"/>
    <p:sldId id="258" r:id="rId10"/>
    <p:sldId id="278" r:id="rId11"/>
    <p:sldId id="266" r:id="rId12"/>
    <p:sldId id="279" r:id="rId13"/>
    <p:sldId id="268" r:id="rId14"/>
    <p:sldId id="280" r:id="rId15"/>
    <p:sldId id="269" r:id="rId16"/>
    <p:sldId id="281" r:id="rId17"/>
    <p:sldId id="270" r:id="rId18"/>
    <p:sldId id="282" r:id="rId19"/>
    <p:sldId id="271" r:id="rId20"/>
    <p:sldId id="274" r:id="rId21"/>
    <p:sldId id="284" r:id="rId22"/>
    <p:sldId id="285" r:id="rId23"/>
    <p:sldId id="283"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45" autoAdjust="0"/>
  </p:normalViewPr>
  <p:slideViewPr>
    <p:cSldViewPr>
      <p:cViewPr varScale="1">
        <p:scale>
          <a:sx n="60" d="100"/>
          <a:sy n="60" d="100"/>
        </p:scale>
        <p:origin x="1388"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a:extLst>
              <a:ext uri="{FF2B5EF4-FFF2-40B4-BE49-F238E27FC236}">
                <a16:creationId xmlns:a16="http://schemas.microsoft.com/office/drawing/2014/main" id="{E14513CF-9D58-4368-A9FC-2D41EBAB9DDE}"/>
              </a:ext>
            </a:extLst>
          </p:cNvPr>
          <p:cNvSpPr>
            <a:spLocks noGrp="1"/>
          </p:cNvSpPr>
          <p:nvPr>
            <p:ph type="dt" sz="half" idx="10"/>
          </p:nvPr>
        </p:nvSpPr>
        <p:spPr/>
        <p:txBody>
          <a:bodyPr/>
          <a:lstStyle>
            <a:lvl1pPr>
              <a:defRPr/>
            </a:lvl1pPr>
          </a:lstStyle>
          <a:p>
            <a:pPr>
              <a:defRPr/>
            </a:pPr>
            <a:fld id="{F3388105-8C92-4470-A9A0-D24EA3E60684}" type="datetimeFigureOut">
              <a:rPr lang="en-US"/>
              <a:pPr>
                <a:defRPr/>
              </a:pPr>
              <a:t>4/17/2019</a:t>
            </a:fld>
            <a:endParaRPr lang="en-IN"/>
          </a:p>
        </p:txBody>
      </p:sp>
      <p:sp>
        <p:nvSpPr>
          <p:cNvPr id="5" name="Footer Placeholder 18">
            <a:extLst>
              <a:ext uri="{FF2B5EF4-FFF2-40B4-BE49-F238E27FC236}">
                <a16:creationId xmlns:a16="http://schemas.microsoft.com/office/drawing/2014/main" id="{B06D0030-D185-427D-9C98-422618CBF11B}"/>
              </a:ext>
            </a:extLst>
          </p:cNvPr>
          <p:cNvSpPr>
            <a:spLocks noGrp="1"/>
          </p:cNvSpPr>
          <p:nvPr>
            <p:ph type="ftr" sz="quarter" idx="11"/>
          </p:nvPr>
        </p:nvSpPr>
        <p:spPr/>
        <p:txBody>
          <a:bodyPr/>
          <a:lstStyle>
            <a:lvl1pPr>
              <a:defRPr/>
            </a:lvl1pPr>
          </a:lstStyle>
          <a:p>
            <a:pPr>
              <a:defRPr/>
            </a:pPr>
            <a:endParaRPr lang="en-IN"/>
          </a:p>
        </p:txBody>
      </p:sp>
      <p:sp>
        <p:nvSpPr>
          <p:cNvPr id="6" name="Slide Number Placeholder 26">
            <a:extLst>
              <a:ext uri="{FF2B5EF4-FFF2-40B4-BE49-F238E27FC236}">
                <a16:creationId xmlns:a16="http://schemas.microsoft.com/office/drawing/2014/main" id="{1FB963BF-49A5-4AC1-9759-29CABD73C6D9}"/>
              </a:ext>
            </a:extLst>
          </p:cNvPr>
          <p:cNvSpPr>
            <a:spLocks noGrp="1"/>
          </p:cNvSpPr>
          <p:nvPr>
            <p:ph type="sldNum" sz="quarter" idx="12"/>
          </p:nvPr>
        </p:nvSpPr>
        <p:spPr/>
        <p:txBody>
          <a:bodyPr/>
          <a:lstStyle>
            <a:lvl1pPr>
              <a:defRPr>
                <a:solidFill>
                  <a:srgbClr val="D1EAEE"/>
                </a:solidFill>
              </a:defRPr>
            </a:lvl1pPr>
          </a:lstStyle>
          <a:p>
            <a:fld id="{A4045886-6BB0-4A17-8FB3-0E3A62B4D275}" type="slidenum">
              <a:rPr lang="en-IN" altLang="en-US"/>
              <a:pPr/>
              <a:t>‹#›</a:t>
            </a:fld>
            <a:endParaRPr lang="en-IN" altLang="en-US"/>
          </a:p>
        </p:txBody>
      </p:sp>
    </p:spTree>
    <p:extLst>
      <p:ext uri="{BB962C8B-B14F-4D97-AF65-F5344CB8AC3E}">
        <p14:creationId xmlns:p14="http://schemas.microsoft.com/office/powerpoint/2010/main" val="264152522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89B7E13A-18DD-41BD-987C-85EFBF9BC60A}"/>
              </a:ext>
            </a:extLst>
          </p:cNvPr>
          <p:cNvSpPr>
            <a:spLocks noGrp="1"/>
          </p:cNvSpPr>
          <p:nvPr>
            <p:ph type="dt" sz="half" idx="10"/>
          </p:nvPr>
        </p:nvSpPr>
        <p:spPr/>
        <p:txBody>
          <a:bodyPr/>
          <a:lstStyle>
            <a:lvl1pPr>
              <a:defRPr/>
            </a:lvl1pPr>
          </a:lstStyle>
          <a:p>
            <a:pPr>
              <a:defRPr/>
            </a:pPr>
            <a:fld id="{265573E3-9DE8-4282-A077-15B49208037A}" type="datetimeFigureOut">
              <a:rPr lang="en-US"/>
              <a:pPr>
                <a:defRPr/>
              </a:pPr>
              <a:t>4/17/2019</a:t>
            </a:fld>
            <a:endParaRPr lang="en-IN"/>
          </a:p>
        </p:txBody>
      </p:sp>
      <p:sp>
        <p:nvSpPr>
          <p:cNvPr id="5" name="Footer Placeholder 21">
            <a:extLst>
              <a:ext uri="{FF2B5EF4-FFF2-40B4-BE49-F238E27FC236}">
                <a16:creationId xmlns:a16="http://schemas.microsoft.com/office/drawing/2014/main" id="{954EDCA9-FD99-4510-8D1C-9D0C42D297C6}"/>
              </a:ext>
            </a:extLst>
          </p:cNvPr>
          <p:cNvSpPr>
            <a:spLocks noGrp="1"/>
          </p:cNvSpPr>
          <p:nvPr>
            <p:ph type="ftr" sz="quarter" idx="11"/>
          </p:nvPr>
        </p:nvSpPr>
        <p:spPr/>
        <p:txBody>
          <a:bodyPr/>
          <a:lstStyle>
            <a:lvl1pPr>
              <a:defRPr/>
            </a:lvl1pPr>
          </a:lstStyle>
          <a:p>
            <a:pPr>
              <a:defRPr/>
            </a:pPr>
            <a:endParaRPr lang="en-IN"/>
          </a:p>
        </p:txBody>
      </p:sp>
      <p:sp>
        <p:nvSpPr>
          <p:cNvPr id="6" name="Slide Number Placeholder 17">
            <a:extLst>
              <a:ext uri="{FF2B5EF4-FFF2-40B4-BE49-F238E27FC236}">
                <a16:creationId xmlns:a16="http://schemas.microsoft.com/office/drawing/2014/main" id="{9CA51A12-F0FD-4167-BA8E-BEB589BF8348}"/>
              </a:ext>
            </a:extLst>
          </p:cNvPr>
          <p:cNvSpPr>
            <a:spLocks noGrp="1"/>
          </p:cNvSpPr>
          <p:nvPr>
            <p:ph type="sldNum" sz="quarter" idx="12"/>
          </p:nvPr>
        </p:nvSpPr>
        <p:spPr/>
        <p:txBody>
          <a:bodyPr/>
          <a:lstStyle>
            <a:lvl1pPr>
              <a:defRPr/>
            </a:lvl1pPr>
          </a:lstStyle>
          <a:p>
            <a:fld id="{8982A60D-0EB9-4BDD-9F3A-7B263AA92E27}" type="slidenum">
              <a:rPr lang="en-IN" altLang="en-US"/>
              <a:pPr/>
              <a:t>‹#›</a:t>
            </a:fld>
            <a:endParaRPr lang="en-IN" altLang="en-US"/>
          </a:p>
        </p:txBody>
      </p:sp>
    </p:spTree>
    <p:extLst>
      <p:ext uri="{BB962C8B-B14F-4D97-AF65-F5344CB8AC3E}">
        <p14:creationId xmlns:p14="http://schemas.microsoft.com/office/powerpoint/2010/main" val="56849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681895AB-EF6A-4D08-A53E-1CCFFD1D69BD}"/>
              </a:ext>
            </a:extLst>
          </p:cNvPr>
          <p:cNvSpPr>
            <a:spLocks noGrp="1"/>
          </p:cNvSpPr>
          <p:nvPr>
            <p:ph type="dt" sz="half" idx="10"/>
          </p:nvPr>
        </p:nvSpPr>
        <p:spPr/>
        <p:txBody>
          <a:bodyPr/>
          <a:lstStyle>
            <a:lvl1pPr>
              <a:defRPr/>
            </a:lvl1pPr>
          </a:lstStyle>
          <a:p>
            <a:pPr>
              <a:defRPr/>
            </a:pPr>
            <a:fld id="{403DB170-941A-47C0-A6A4-EF3F6BF66A89}" type="datetimeFigureOut">
              <a:rPr lang="en-US"/>
              <a:pPr>
                <a:defRPr/>
              </a:pPr>
              <a:t>4/17/2019</a:t>
            </a:fld>
            <a:endParaRPr lang="en-IN"/>
          </a:p>
        </p:txBody>
      </p:sp>
      <p:sp>
        <p:nvSpPr>
          <p:cNvPr id="5" name="Footer Placeholder 21">
            <a:extLst>
              <a:ext uri="{FF2B5EF4-FFF2-40B4-BE49-F238E27FC236}">
                <a16:creationId xmlns:a16="http://schemas.microsoft.com/office/drawing/2014/main" id="{12561664-F0A5-4D8E-8D32-3B3B2ACD1550}"/>
              </a:ext>
            </a:extLst>
          </p:cNvPr>
          <p:cNvSpPr>
            <a:spLocks noGrp="1"/>
          </p:cNvSpPr>
          <p:nvPr>
            <p:ph type="ftr" sz="quarter" idx="11"/>
          </p:nvPr>
        </p:nvSpPr>
        <p:spPr/>
        <p:txBody>
          <a:bodyPr/>
          <a:lstStyle>
            <a:lvl1pPr>
              <a:defRPr/>
            </a:lvl1pPr>
          </a:lstStyle>
          <a:p>
            <a:pPr>
              <a:defRPr/>
            </a:pPr>
            <a:endParaRPr lang="en-IN"/>
          </a:p>
        </p:txBody>
      </p:sp>
      <p:sp>
        <p:nvSpPr>
          <p:cNvPr id="6" name="Slide Number Placeholder 17">
            <a:extLst>
              <a:ext uri="{FF2B5EF4-FFF2-40B4-BE49-F238E27FC236}">
                <a16:creationId xmlns:a16="http://schemas.microsoft.com/office/drawing/2014/main" id="{9F45F259-4FF7-4429-9107-D416DDA14C38}"/>
              </a:ext>
            </a:extLst>
          </p:cNvPr>
          <p:cNvSpPr>
            <a:spLocks noGrp="1"/>
          </p:cNvSpPr>
          <p:nvPr>
            <p:ph type="sldNum" sz="quarter" idx="12"/>
          </p:nvPr>
        </p:nvSpPr>
        <p:spPr/>
        <p:txBody>
          <a:bodyPr/>
          <a:lstStyle>
            <a:lvl1pPr>
              <a:defRPr/>
            </a:lvl1pPr>
          </a:lstStyle>
          <a:p>
            <a:fld id="{D53214C1-5A60-487A-80A5-623FD731FBCB}" type="slidenum">
              <a:rPr lang="en-IN" altLang="en-US"/>
              <a:pPr/>
              <a:t>‹#›</a:t>
            </a:fld>
            <a:endParaRPr lang="en-IN" altLang="en-US"/>
          </a:p>
        </p:txBody>
      </p:sp>
    </p:spTree>
    <p:extLst>
      <p:ext uri="{BB962C8B-B14F-4D97-AF65-F5344CB8AC3E}">
        <p14:creationId xmlns:p14="http://schemas.microsoft.com/office/powerpoint/2010/main" val="3806637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0B3BF765-617F-4E1B-AC60-C37937220BCE}"/>
              </a:ext>
            </a:extLst>
          </p:cNvPr>
          <p:cNvSpPr>
            <a:spLocks noGrp="1"/>
          </p:cNvSpPr>
          <p:nvPr>
            <p:ph type="dt" sz="half" idx="10"/>
          </p:nvPr>
        </p:nvSpPr>
        <p:spPr/>
        <p:txBody>
          <a:bodyPr/>
          <a:lstStyle>
            <a:lvl1pPr>
              <a:defRPr/>
            </a:lvl1pPr>
          </a:lstStyle>
          <a:p>
            <a:pPr>
              <a:defRPr/>
            </a:pPr>
            <a:fld id="{87A2000C-2C65-47E9-A50E-6F062A1ECBEE}" type="datetimeFigureOut">
              <a:rPr lang="en-US"/>
              <a:pPr>
                <a:defRPr/>
              </a:pPr>
              <a:t>4/17/2019</a:t>
            </a:fld>
            <a:endParaRPr lang="en-IN"/>
          </a:p>
        </p:txBody>
      </p:sp>
      <p:sp>
        <p:nvSpPr>
          <p:cNvPr id="5" name="Footer Placeholder 21">
            <a:extLst>
              <a:ext uri="{FF2B5EF4-FFF2-40B4-BE49-F238E27FC236}">
                <a16:creationId xmlns:a16="http://schemas.microsoft.com/office/drawing/2014/main" id="{7F7E23D2-C8D2-4A3E-A466-5D998A53F7C5}"/>
              </a:ext>
            </a:extLst>
          </p:cNvPr>
          <p:cNvSpPr>
            <a:spLocks noGrp="1"/>
          </p:cNvSpPr>
          <p:nvPr>
            <p:ph type="ftr" sz="quarter" idx="11"/>
          </p:nvPr>
        </p:nvSpPr>
        <p:spPr/>
        <p:txBody>
          <a:bodyPr/>
          <a:lstStyle>
            <a:lvl1pPr>
              <a:defRPr/>
            </a:lvl1pPr>
          </a:lstStyle>
          <a:p>
            <a:pPr>
              <a:defRPr/>
            </a:pPr>
            <a:endParaRPr lang="en-IN"/>
          </a:p>
        </p:txBody>
      </p:sp>
      <p:sp>
        <p:nvSpPr>
          <p:cNvPr id="6" name="Slide Number Placeholder 17">
            <a:extLst>
              <a:ext uri="{FF2B5EF4-FFF2-40B4-BE49-F238E27FC236}">
                <a16:creationId xmlns:a16="http://schemas.microsoft.com/office/drawing/2014/main" id="{5C960328-E26F-4010-81F2-22D08C4CA52C}"/>
              </a:ext>
            </a:extLst>
          </p:cNvPr>
          <p:cNvSpPr>
            <a:spLocks noGrp="1"/>
          </p:cNvSpPr>
          <p:nvPr>
            <p:ph type="sldNum" sz="quarter" idx="12"/>
          </p:nvPr>
        </p:nvSpPr>
        <p:spPr/>
        <p:txBody>
          <a:bodyPr/>
          <a:lstStyle>
            <a:lvl1pPr>
              <a:defRPr/>
            </a:lvl1pPr>
          </a:lstStyle>
          <a:p>
            <a:fld id="{C999EE26-7BCD-419D-B2C4-93C548729708}" type="slidenum">
              <a:rPr lang="en-IN" altLang="en-US"/>
              <a:pPr/>
              <a:t>‹#›</a:t>
            </a:fld>
            <a:endParaRPr lang="en-IN" altLang="en-US"/>
          </a:p>
        </p:txBody>
      </p:sp>
    </p:spTree>
    <p:extLst>
      <p:ext uri="{BB962C8B-B14F-4D97-AF65-F5344CB8AC3E}">
        <p14:creationId xmlns:p14="http://schemas.microsoft.com/office/powerpoint/2010/main" val="2818593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59EB0D70-254C-4182-9F9D-19996F9C7D3E}"/>
              </a:ext>
            </a:extLst>
          </p:cNvPr>
          <p:cNvSpPr>
            <a:spLocks noGrp="1"/>
          </p:cNvSpPr>
          <p:nvPr>
            <p:ph type="dt" sz="half" idx="10"/>
          </p:nvPr>
        </p:nvSpPr>
        <p:spPr/>
        <p:txBody>
          <a:bodyPr/>
          <a:lstStyle>
            <a:lvl1pPr>
              <a:defRPr/>
            </a:lvl1pPr>
          </a:lstStyle>
          <a:p>
            <a:pPr>
              <a:defRPr/>
            </a:pPr>
            <a:fld id="{3C9AC0B9-DD84-4DDA-AB28-92F9A381CADF}" type="datetimeFigureOut">
              <a:rPr lang="en-US"/>
              <a:pPr>
                <a:defRPr/>
              </a:pPr>
              <a:t>4/17/2019</a:t>
            </a:fld>
            <a:endParaRPr lang="en-IN"/>
          </a:p>
        </p:txBody>
      </p:sp>
      <p:sp>
        <p:nvSpPr>
          <p:cNvPr id="5" name="Footer Placeholder 4">
            <a:extLst>
              <a:ext uri="{FF2B5EF4-FFF2-40B4-BE49-F238E27FC236}">
                <a16:creationId xmlns:a16="http://schemas.microsoft.com/office/drawing/2014/main" id="{E34C85D9-874B-47AF-A061-CC8ADCA73AF8}"/>
              </a:ext>
            </a:extLst>
          </p:cNvPr>
          <p:cNvSpPr>
            <a:spLocks noGrp="1"/>
          </p:cNvSpPr>
          <p:nvPr>
            <p:ph type="ftr" sz="quarter" idx="11"/>
          </p:nvPr>
        </p:nvSpPr>
        <p:spPr/>
        <p:txBody>
          <a:bodyPr/>
          <a:lstStyle>
            <a:lvl1pPr>
              <a:defRPr/>
            </a:lvl1pPr>
          </a:lstStyle>
          <a:p>
            <a:pPr>
              <a:defRPr/>
            </a:pPr>
            <a:endParaRPr lang="en-IN"/>
          </a:p>
        </p:txBody>
      </p:sp>
      <p:sp>
        <p:nvSpPr>
          <p:cNvPr id="6" name="Slide Number Placeholder 5">
            <a:extLst>
              <a:ext uri="{FF2B5EF4-FFF2-40B4-BE49-F238E27FC236}">
                <a16:creationId xmlns:a16="http://schemas.microsoft.com/office/drawing/2014/main" id="{4097EFC1-06E9-4259-9890-40589CDC0E3A}"/>
              </a:ext>
            </a:extLst>
          </p:cNvPr>
          <p:cNvSpPr>
            <a:spLocks noGrp="1"/>
          </p:cNvSpPr>
          <p:nvPr>
            <p:ph type="sldNum" sz="quarter" idx="12"/>
          </p:nvPr>
        </p:nvSpPr>
        <p:spPr/>
        <p:txBody>
          <a:bodyPr/>
          <a:lstStyle>
            <a:lvl1pPr>
              <a:defRPr>
                <a:solidFill>
                  <a:srgbClr val="D1EAEE"/>
                </a:solidFill>
              </a:defRPr>
            </a:lvl1pPr>
          </a:lstStyle>
          <a:p>
            <a:fld id="{B24AC100-BC51-450C-8EC2-B419CF1F6460}" type="slidenum">
              <a:rPr lang="en-IN" altLang="en-US"/>
              <a:pPr/>
              <a:t>‹#›</a:t>
            </a:fld>
            <a:endParaRPr lang="en-IN" altLang="en-US"/>
          </a:p>
        </p:txBody>
      </p:sp>
    </p:spTree>
    <p:extLst>
      <p:ext uri="{BB962C8B-B14F-4D97-AF65-F5344CB8AC3E}">
        <p14:creationId xmlns:p14="http://schemas.microsoft.com/office/powerpoint/2010/main" val="16377770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id="{6B88F919-E131-4858-A0D9-23F92DBA633F}"/>
              </a:ext>
            </a:extLst>
          </p:cNvPr>
          <p:cNvSpPr>
            <a:spLocks noGrp="1"/>
          </p:cNvSpPr>
          <p:nvPr>
            <p:ph type="dt" sz="half" idx="10"/>
          </p:nvPr>
        </p:nvSpPr>
        <p:spPr/>
        <p:txBody>
          <a:bodyPr/>
          <a:lstStyle>
            <a:lvl1pPr>
              <a:defRPr/>
            </a:lvl1pPr>
          </a:lstStyle>
          <a:p>
            <a:pPr>
              <a:defRPr/>
            </a:pPr>
            <a:fld id="{D76E4498-1D91-4CE8-A6DE-A3C55DC79292}" type="datetimeFigureOut">
              <a:rPr lang="en-US"/>
              <a:pPr>
                <a:defRPr/>
              </a:pPr>
              <a:t>4/17/2019</a:t>
            </a:fld>
            <a:endParaRPr lang="en-IN"/>
          </a:p>
        </p:txBody>
      </p:sp>
      <p:sp>
        <p:nvSpPr>
          <p:cNvPr id="6" name="Footer Placeholder 21">
            <a:extLst>
              <a:ext uri="{FF2B5EF4-FFF2-40B4-BE49-F238E27FC236}">
                <a16:creationId xmlns:a16="http://schemas.microsoft.com/office/drawing/2014/main" id="{81DE3990-7F79-43AE-A838-7CE106439566}"/>
              </a:ext>
            </a:extLst>
          </p:cNvPr>
          <p:cNvSpPr>
            <a:spLocks noGrp="1"/>
          </p:cNvSpPr>
          <p:nvPr>
            <p:ph type="ftr" sz="quarter" idx="11"/>
          </p:nvPr>
        </p:nvSpPr>
        <p:spPr/>
        <p:txBody>
          <a:bodyPr/>
          <a:lstStyle>
            <a:lvl1pPr>
              <a:defRPr/>
            </a:lvl1pPr>
          </a:lstStyle>
          <a:p>
            <a:pPr>
              <a:defRPr/>
            </a:pPr>
            <a:endParaRPr lang="en-IN"/>
          </a:p>
        </p:txBody>
      </p:sp>
      <p:sp>
        <p:nvSpPr>
          <p:cNvPr id="7" name="Slide Number Placeholder 17">
            <a:extLst>
              <a:ext uri="{FF2B5EF4-FFF2-40B4-BE49-F238E27FC236}">
                <a16:creationId xmlns:a16="http://schemas.microsoft.com/office/drawing/2014/main" id="{DDE8830D-3488-485F-B9FF-31B0796C6203}"/>
              </a:ext>
            </a:extLst>
          </p:cNvPr>
          <p:cNvSpPr>
            <a:spLocks noGrp="1"/>
          </p:cNvSpPr>
          <p:nvPr>
            <p:ph type="sldNum" sz="quarter" idx="12"/>
          </p:nvPr>
        </p:nvSpPr>
        <p:spPr/>
        <p:txBody>
          <a:bodyPr/>
          <a:lstStyle>
            <a:lvl1pPr>
              <a:defRPr/>
            </a:lvl1pPr>
          </a:lstStyle>
          <a:p>
            <a:fld id="{EDE66B71-04F4-4086-B3AC-DF5E64CC7FEE}" type="slidenum">
              <a:rPr lang="en-IN" altLang="en-US"/>
              <a:pPr/>
              <a:t>‹#›</a:t>
            </a:fld>
            <a:endParaRPr lang="en-IN" altLang="en-US"/>
          </a:p>
        </p:txBody>
      </p:sp>
    </p:spTree>
    <p:extLst>
      <p:ext uri="{BB962C8B-B14F-4D97-AF65-F5344CB8AC3E}">
        <p14:creationId xmlns:p14="http://schemas.microsoft.com/office/powerpoint/2010/main" val="272219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a:extLst>
              <a:ext uri="{FF2B5EF4-FFF2-40B4-BE49-F238E27FC236}">
                <a16:creationId xmlns:a16="http://schemas.microsoft.com/office/drawing/2014/main" id="{65A9C655-F907-46FD-A707-5D63F4605609}"/>
              </a:ext>
            </a:extLst>
          </p:cNvPr>
          <p:cNvSpPr>
            <a:spLocks noGrp="1"/>
          </p:cNvSpPr>
          <p:nvPr>
            <p:ph type="dt" sz="half" idx="10"/>
          </p:nvPr>
        </p:nvSpPr>
        <p:spPr/>
        <p:txBody>
          <a:bodyPr/>
          <a:lstStyle>
            <a:lvl1pPr>
              <a:defRPr/>
            </a:lvl1pPr>
          </a:lstStyle>
          <a:p>
            <a:pPr>
              <a:defRPr/>
            </a:pPr>
            <a:fld id="{58C17802-EC47-4D9E-8573-E9D7A6A73B3F}" type="datetimeFigureOut">
              <a:rPr lang="en-US"/>
              <a:pPr>
                <a:defRPr/>
              </a:pPr>
              <a:t>4/17/2019</a:t>
            </a:fld>
            <a:endParaRPr lang="en-IN"/>
          </a:p>
        </p:txBody>
      </p:sp>
      <p:sp>
        <p:nvSpPr>
          <p:cNvPr id="8" name="Footer Placeholder 21">
            <a:extLst>
              <a:ext uri="{FF2B5EF4-FFF2-40B4-BE49-F238E27FC236}">
                <a16:creationId xmlns:a16="http://schemas.microsoft.com/office/drawing/2014/main" id="{992BF326-A12E-4DFC-A7A7-DB7529508FF1}"/>
              </a:ext>
            </a:extLst>
          </p:cNvPr>
          <p:cNvSpPr>
            <a:spLocks noGrp="1"/>
          </p:cNvSpPr>
          <p:nvPr>
            <p:ph type="ftr" sz="quarter" idx="11"/>
          </p:nvPr>
        </p:nvSpPr>
        <p:spPr/>
        <p:txBody>
          <a:bodyPr/>
          <a:lstStyle>
            <a:lvl1pPr>
              <a:defRPr/>
            </a:lvl1pPr>
          </a:lstStyle>
          <a:p>
            <a:pPr>
              <a:defRPr/>
            </a:pPr>
            <a:endParaRPr lang="en-IN"/>
          </a:p>
        </p:txBody>
      </p:sp>
      <p:sp>
        <p:nvSpPr>
          <p:cNvPr id="9" name="Slide Number Placeholder 17">
            <a:extLst>
              <a:ext uri="{FF2B5EF4-FFF2-40B4-BE49-F238E27FC236}">
                <a16:creationId xmlns:a16="http://schemas.microsoft.com/office/drawing/2014/main" id="{C9B8A8B5-6FDB-4BFE-B0BC-8140AE705F1E}"/>
              </a:ext>
            </a:extLst>
          </p:cNvPr>
          <p:cNvSpPr>
            <a:spLocks noGrp="1"/>
          </p:cNvSpPr>
          <p:nvPr>
            <p:ph type="sldNum" sz="quarter" idx="12"/>
          </p:nvPr>
        </p:nvSpPr>
        <p:spPr/>
        <p:txBody>
          <a:bodyPr/>
          <a:lstStyle>
            <a:lvl1pPr>
              <a:defRPr/>
            </a:lvl1pPr>
          </a:lstStyle>
          <a:p>
            <a:fld id="{20917CF4-6850-41AE-82BB-EBA35E726669}" type="slidenum">
              <a:rPr lang="en-IN" altLang="en-US"/>
              <a:pPr/>
              <a:t>‹#›</a:t>
            </a:fld>
            <a:endParaRPr lang="en-IN" altLang="en-US"/>
          </a:p>
        </p:txBody>
      </p:sp>
    </p:spTree>
    <p:extLst>
      <p:ext uri="{BB962C8B-B14F-4D97-AF65-F5344CB8AC3E}">
        <p14:creationId xmlns:p14="http://schemas.microsoft.com/office/powerpoint/2010/main" val="3916118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a:extLst>
              <a:ext uri="{FF2B5EF4-FFF2-40B4-BE49-F238E27FC236}">
                <a16:creationId xmlns:a16="http://schemas.microsoft.com/office/drawing/2014/main" id="{EA2F6FF0-0E42-4690-9A5F-011EE025330C}"/>
              </a:ext>
            </a:extLst>
          </p:cNvPr>
          <p:cNvSpPr>
            <a:spLocks noGrp="1"/>
          </p:cNvSpPr>
          <p:nvPr>
            <p:ph type="dt" sz="half" idx="10"/>
          </p:nvPr>
        </p:nvSpPr>
        <p:spPr/>
        <p:txBody>
          <a:bodyPr/>
          <a:lstStyle>
            <a:lvl1pPr>
              <a:defRPr/>
            </a:lvl1pPr>
          </a:lstStyle>
          <a:p>
            <a:pPr>
              <a:defRPr/>
            </a:pPr>
            <a:fld id="{AB568732-0869-4B63-AC34-B993F880A5EB}" type="datetimeFigureOut">
              <a:rPr lang="en-US"/>
              <a:pPr>
                <a:defRPr/>
              </a:pPr>
              <a:t>4/17/2019</a:t>
            </a:fld>
            <a:endParaRPr lang="en-IN"/>
          </a:p>
        </p:txBody>
      </p:sp>
      <p:sp>
        <p:nvSpPr>
          <p:cNvPr id="4" name="Footer Placeholder 21">
            <a:extLst>
              <a:ext uri="{FF2B5EF4-FFF2-40B4-BE49-F238E27FC236}">
                <a16:creationId xmlns:a16="http://schemas.microsoft.com/office/drawing/2014/main" id="{0576F002-C392-4B67-AF28-C5BB45B51457}"/>
              </a:ext>
            </a:extLst>
          </p:cNvPr>
          <p:cNvSpPr>
            <a:spLocks noGrp="1"/>
          </p:cNvSpPr>
          <p:nvPr>
            <p:ph type="ftr" sz="quarter" idx="11"/>
          </p:nvPr>
        </p:nvSpPr>
        <p:spPr/>
        <p:txBody>
          <a:bodyPr/>
          <a:lstStyle>
            <a:lvl1pPr>
              <a:defRPr/>
            </a:lvl1pPr>
          </a:lstStyle>
          <a:p>
            <a:pPr>
              <a:defRPr/>
            </a:pPr>
            <a:endParaRPr lang="en-IN"/>
          </a:p>
        </p:txBody>
      </p:sp>
      <p:sp>
        <p:nvSpPr>
          <p:cNvPr id="5" name="Slide Number Placeholder 17">
            <a:extLst>
              <a:ext uri="{FF2B5EF4-FFF2-40B4-BE49-F238E27FC236}">
                <a16:creationId xmlns:a16="http://schemas.microsoft.com/office/drawing/2014/main" id="{7831791F-38EA-4658-BED5-1B7BEE7E9914}"/>
              </a:ext>
            </a:extLst>
          </p:cNvPr>
          <p:cNvSpPr>
            <a:spLocks noGrp="1"/>
          </p:cNvSpPr>
          <p:nvPr>
            <p:ph type="sldNum" sz="quarter" idx="12"/>
          </p:nvPr>
        </p:nvSpPr>
        <p:spPr/>
        <p:txBody>
          <a:bodyPr/>
          <a:lstStyle>
            <a:lvl1pPr>
              <a:defRPr/>
            </a:lvl1pPr>
          </a:lstStyle>
          <a:p>
            <a:fld id="{9D2A615C-3470-44C7-803D-B9D58033068A}" type="slidenum">
              <a:rPr lang="en-IN" altLang="en-US"/>
              <a:pPr/>
              <a:t>‹#›</a:t>
            </a:fld>
            <a:endParaRPr lang="en-IN" altLang="en-US"/>
          </a:p>
        </p:txBody>
      </p:sp>
    </p:spTree>
    <p:extLst>
      <p:ext uri="{BB962C8B-B14F-4D97-AF65-F5344CB8AC3E}">
        <p14:creationId xmlns:p14="http://schemas.microsoft.com/office/powerpoint/2010/main" val="2659727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C3A7C56C-1248-4F4D-9E98-4F795F1903F1}"/>
              </a:ext>
            </a:extLst>
          </p:cNvPr>
          <p:cNvSpPr>
            <a:spLocks noGrp="1"/>
          </p:cNvSpPr>
          <p:nvPr>
            <p:ph type="dt" sz="half" idx="10"/>
          </p:nvPr>
        </p:nvSpPr>
        <p:spPr/>
        <p:txBody>
          <a:bodyPr/>
          <a:lstStyle>
            <a:lvl1pPr>
              <a:defRPr/>
            </a:lvl1pPr>
          </a:lstStyle>
          <a:p>
            <a:pPr>
              <a:defRPr/>
            </a:pPr>
            <a:fld id="{196C32CC-D7C6-4771-A9BE-C11141EF591C}" type="datetimeFigureOut">
              <a:rPr lang="en-US"/>
              <a:pPr>
                <a:defRPr/>
              </a:pPr>
              <a:t>4/17/2019</a:t>
            </a:fld>
            <a:endParaRPr lang="en-IN"/>
          </a:p>
        </p:txBody>
      </p:sp>
      <p:sp>
        <p:nvSpPr>
          <p:cNvPr id="3" name="Footer Placeholder 21">
            <a:extLst>
              <a:ext uri="{FF2B5EF4-FFF2-40B4-BE49-F238E27FC236}">
                <a16:creationId xmlns:a16="http://schemas.microsoft.com/office/drawing/2014/main" id="{024CEDE7-6611-4517-BB04-C8C380356F17}"/>
              </a:ext>
            </a:extLst>
          </p:cNvPr>
          <p:cNvSpPr>
            <a:spLocks noGrp="1"/>
          </p:cNvSpPr>
          <p:nvPr>
            <p:ph type="ftr" sz="quarter" idx="11"/>
          </p:nvPr>
        </p:nvSpPr>
        <p:spPr/>
        <p:txBody>
          <a:bodyPr/>
          <a:lstStyle>
            <a:lvl1pPr>
              <a:defRPr/>
            </a:lvl1pPr>
          </a:lstStyle>
          <a:p>
            <a:pPr>
              <a:defRPr/>
            </a:pPr>
            <a:endParaRPr lang="en-IN"/>
          </a:p>
        </p:txBody>
      </p:sp>
      <p:sp>
        <p:nvSpPr>
          <p:cNvPr id="4" name="Slide Number Placeholder 17">
            <a:extLst>
              <a:ext uri="{FF2B5EF4-FFF2-40B4-BE49-F238E27FC236}">
                <a16:creationId xmlns:a16="http://schemas.microsoft.com/office/drawing/2014/main" id="{2F454777-8148-4BFE-A842-8BB0799C9B37}"/>
              </a:ext>
            </a:extLst>
          </p:cNvPr>
          <p:cNvSpPr>
            <a:spLocks noGrp="1"/>
          </p:cNvSpPr>
          <p:nvPr>
            <p:ph type="sldNum" sz="quarter" idx="12"/>
          </p:nvPr>
        </p:nvSpPr>
        <p:spPr/>
        <p:txBody>
          <a:bodyPr/>
          <a:lstStyle>
            <a:lvl1pPr>
              <a:defRPr/>
            </a:lvl1pPr>
          </a:lstStyle>
          <a:p>
            <a:fld id="{D6BFE5D7-E57A-4F72-9EF4-A1442C083BCC}" type="slidenum">
              <a:rPr lang="en-IN" altLang="en-US"/>
              <a:pPr/>
              <a:t>‹#›</a:t>
            </a:fld>
            <a:endParaRPr lang="en-IN" altLang="en-US"/>
          </a:p>
        </p:txBody>
      </p:sp>
    </p:spTree>
    <p:extLst>
      <p:ext uri="{BB962C8B-B14F-4D97-AF65-F5344CB8AC3E}">
        <p14:creationId xmlns:p14="http://schemas.microsoft.com/office/powerpoint/2010/main" val="4290036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id="{69A5DBFF-1E4C-4752-BF6D-B8614319793B}"/>
              </a:ext>
            </a:extLst>
          </p:cNvPr>
          <p:cNvSpPr>
            <a:spLocks noGrp="1"/>
          </p:cNvSpPr>
          <p:nvPr>
            <p:ph type="dt" sz="half" idx="10"/>
          </p:nvPr>
        </p:nvSpPr>
        <p:spPr/>
        <p:txBody>
          <a:bodyPr/>
          <a:lstStyle>
            <a:lvl1pPr>
              <a:defRPr/>
            </a:lvl1pPr>
          </a:lstStyle>
          <a:p>
            <a:pPr>
              <a:defRPr/>
            </a:pPr>
            <a:fld id="{6A6AC414-06BD-49E2-9F80-BD4D464C0E90}" type="datetimeFigureOut">
              <a:rPr lang="en-US"/>
              <a:pPr>
                <a:defRPr/>
              </a:pPr>
              <a:t>4/17/2019</a:t>
            </a:fld>
            <a:endParaRPr lang="en-IN"/>
          </a:p>
        </p:txBody>
      </p:sp>
      <p:sp>
        <p:nvSpPr>
          <p:cNvPr id="6" name="Footer Placeholder 21">
            <a:extLst>
              <a:ext uri="{FF2B5EF4-FFF2-40B4-BE49-F238E27FC236}">
                <a16:creationId xmlns:a16="http://schemas.microsoft.com/office/drawing/2014/main" id="{26CD502A-B61E-4712-B09B-01C309BD5B79}"/>
              </a:ext>
            </a:extLst>
          </p:cNvPr>
          <p:cNvSpPr>
            <a:spLocks noGrp="1"/>
          </p:cNvSpPr>
          <p:nvPr>
            <p:ph type="ftr" sz="quarter" idx="11"/>
          </p:nvPr>
        </p:nvSpPr>
        <p:spPr/>
        <p:txBody>
          <a:bodyPr/>
          <a:lstStyle>
            <a:lvl1pPr>
              <a:defRPr/>
            </a:lvl1pPr>
          </a:lstStyle>
          <a:p>
            <a:pPr>
              <a:defRPr/>
            </a:pPr>
            <a:endParaRPr lang="en-IN"/>
          </a:p>
        </p:txBody>
      </p:sp>
      <p:sp>
        <p:nvSpPr>
          <p:cNvPr id="7" name="Slide Number Placeholder 17">
            <a:extLst>
              <a:ext uri="{FF2B5EF4-FFF2-40B4-BE49-F238E27FC236}">
                <a16:creationId xmlns:a16="http://schemas.microsoft.com/office/drawing/2014/main" id="{36908C87-DE93-4CC6-85C0-9802BFFAD21E}"/>
              </a:ext>
            </a:extLst>
          </p:cNvPr>
          <p:cNvSpPr>
            <a:spLocks noGrp="1"/>
          </p:cNvSpPr>
          <p:nvPr>
            <p:ph type="sldNum" sz="quarter" idx="12"/>
          </p:nvPr>
        </p:nvSpPr>
        <p:spPr/>
        <p:txBody>
          <a:bodyPr/>
          <a:lstStyle>
            <a:lvl1pPr>
              <a:defRPr/>
            </a:lvl1pPr>
          </a:lstStyle>
          <a:p>
            <a:fld id="{5014124F-5216-48D3-98BA-DC4A7C242F36}" type="slidenum">
              <a:rPr lang="en-IN" altLang="en-US"/>
              <a:pPr/>
              <a:t>‹#›</a:t>
            </a:fld>
            <a:endParaRPr lang="en-IN" altLang="en-US"/>
          </a:p>
        </p:txBody>
      </p:sp>
    </p:spTree>
    <p:extLst>
      <p:ext uri="{BB962C8B-B14F-4D97-AF65-F5344CB8AC3E}">
        <p14:creationId xmlns:p14="http://schemas.microsoft.com/office/powerpoint/2010/main" val="3114865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a:extLst>
              <a:ext uri="{FF2B5EF4-FFF2-40B4-BE49-F238E27FC236}">
                <a16:creationId xmlns:a16="http://schemas.microsoft.com/office/drawing/2014/main" id="{6877EEEA-4A0C-4D0F-B23A-6598F8104C66}"/>
              </a:ext>
            </a:extLst>
          </p:cNvPr>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a:extLst>
              <a:ext uri="{FF2B5EF4-FFF2-40B4-BE49-F238E27FC236}">
                <a16:creationId xmlns:a16="http://schemas.microsoft.com/office/drawing/2014/main" id="{2A08B9C4-7F95-4743-8432-06E499950951}"/>
              </a:ext>
            </a:extLst>
          </p:cNvPr>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15">
            <a:extLst>
              <a:ext uri="{FF2B5EF4-FFF2-40B4-BE49-F238E27FC236}">
                <a16:creationId xmlns:a16="http://schemas.microsoft.com/office/drawing/2014/main" id="{8779386C-13E2-4E28-A0A1-F8BC7FC83519}"/>
              </a:ext>
            </a:extLst>
          </p:cNvPr>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16">
            <a:extLst>
              <a:ext uri="{FF2B5EF4-FFF2-40B4-BE49-F238E27FC236}">
                <a16:creationId xmlns:a16="http://schemas.microsoft.com/office/drawing/2014/main" id="{CB5BEEF5-5641-43E8-8062-63F3FEDF56B4}"/>
              </a:ext>
            </a:extLst>
          </p:cNvPr>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a:extLst>
              <a:ext uri="{FF2B5EF4-FFF2-40B4-BE49-F238E27FC236}">
                <a16:creationId xmlns:a16="http://schemas.microsoft.com/office/drawing/2014/main" id="{AA6F2CAA-800B-4B5F-9F96-D809ECFBE8DE}"/>
              </a:ext>
            </a:extLst>
          </p:cNvPr>
          <p:cNvSpPr>
            <a:spLocks noGrp="1"/>
          </p:cNvSpPr>
          <p:nvPr>
            <p:ph type="dt" sz="half" idx="10"/>
          </p:nvPr>
        </p:nvSpPr>
        <p:spPr/>
        <p:txBody>
          <a:bodyPr/>
          <a:lstStyle>
            <a:lvl1pPr>
              <a:defRPr/>
            </a:lvl1pPr>
          </a:lstStyle>
          <a:p>
            <a:pPr>
              <a:defRPr/>
            </a:pPr>
            <a:fld id="{303D5141-6F42-4EFE-947B-D03835A58CAD}" type="datetimeFigureOut">
              <a:rPr lang="en-US"/>
              <a:pPr>
                <a:defRPr/>
              </a:pPr>
              <a:t>4/17/2019</a:t>
            </a:fld>
            <a:endParaRPr lang="en-IN"/>
          </a:p>
        </p:txBody>
      </p:sp>
      <p:sp>
        <p:nvSpPr>
          <p:cNvPr id="10" name="Footer Placeholder 5">
            <a:extLst>
              <a:ext uri="{FF2B5EF4-FFF2-40B4-BE49-F238E27FC236}">
                <a16:creationId xmlns:a16="http://schemas.microsoft.com/office/drawing/2014/main" id="{34A3A03A-6226-45C0-9716-2BE1A19A6407}"/>
              </a:ext>
            </a:extLst>
          </p:cNvPr>
          <p:cNvSpPr>
            <a:spLocks noGrp="1"/>
          </p:cNvSpPr>
          <p:nvPr>
            <p:ph type="ftr" sz="quarter" idx="11"/>
          </p:nvPr>
        </p:nvSpPr>
        <p:spPr/>
        <p:txBody>
          <a:bodyPr/>
          <a:lstStyle>
            <a:lvl1pPr>
              <a:defRPr/>
            </a:lvl1pPr>
          </a:lstStyle>
          <a:p>
            <a:pPr>
              <a:defRPr/>
            </a:pPr>
            <a:endParaRPr lang="en-IN"/>
          </a:p>
        </p:txBody>
      </p:sp>
      <p:sp>
        <p:nvSpPr>
          <p:cNvPr id="11" name="Slide Number Placeholder 6">
            <a:extLst>
              <a:ext uri="{FF2B5EF4-FFF2-40B4-BE49-F238E27FC236}">
                <a16:creationId xmlns:a16="http://schemas.microsoft.com/office/drawing/2014/main" id="{8C280BC3-E241-4733-A114-3F7FE6D77C7D}"/>
              </a:ext>
            </a:extLst>
          </p:cNvPr>
          <p:cNvSpPr>
            <a:spLocks noGrp="1"/>
          </p:cNvSpPr>
          <p:nvPr>
            <p:ph type="sldNum" sz="quarter" idx="12"/>
          </p:nvPr>
        </p:nvSpPr>
        <p:spPr>
          <a:xfrm>
            <a:off x="8077200" y="6356350"/>
            <a:ext cx="609600" cy="365125"/>
          </a:xfrm>
        </p:spPr>
        <p:txBody>
          <a:bodyPr/>
          <a:lstStyle>
            <a:lvl1pPr>
              <a:defRPr/>
            </a:lvl1pPr>
          </a:lstStyle>
          <a:p>
            <a:fld id="{5FC40F2C-7297-41B2-8AE1-4FC43C89B51C}" type="slidenum">
              <a:rPr lang="en-IN" altLang="en-US"/>
              <a:pPr/>
              <a:t>‹#›</a:t>
            </a:fld>
            <a:endParaRPr lang="en-IN" altLang="en-US"/>
          </a:p>
        </p:txBody>
      </p:sp>
    </p:spTree>
    <p:extLst>
      <p:ext uri="{BB962C8B-B14F-4D97-AF65-F5344CB8AC3E}">
        <p14:creationId xmlns:p14="http://schemas.microsoft.com/office/powerpoint/2010/main" val="2131020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26227D3F-7DEF-483D-889F-E9AAC6727496}"/>
              </a:ext>
            </a:extLst>
          </p:cNvPr>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a:extLst>
              <a:ext uri="{FF2B5EF4-FFF2-40B4-BE49-F238E27FC236}">
                <a16:creationId xmlns:a16="http://schemas.microsoft.com/office/drawing/2014/main" id="{AF48CBD5-4408-4E5D-8C20-0D89B95CF274}"/>
              </a:ext>
            </a:extLst>
          </p:cNvPr>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le Placeholder 8">
            <a:extLst>
              <a:ext uri="{FF2B5EF4-FFF2-40B4-BE49-F238E27FC236}">
                <a16:creationId xmlns:a16="http://schemas.microsoft.com/office/drawing/2014/main" id="{3C2203C1-FC4C-478E-B481-16DF443B6079}"/>
              </a:ext>
            </a:extLst>
          </p:cNvPr>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a:t>Click to edit Master title style</a:t>
            </a:r>
          </a:p>
        </p:txBody>
      </p:sp>
      <p:sp>
        <p:nvSpPr>
          <p:cNvPr id="1029" name="Text Placeholder 29">
            <a:extLst>
              <a:ext uri="{FF2B5EF4-FFF2-40B4-BE49-F238E27FC236}">
                <a16:creationId xmlns:a16="http://schemas.microsoft.com/office/drawing/2014/main" id="{86841F01-A5FE-4F5F-B0A2-C21DF6600B0E}"/>
              </a:ext>
            </a:extLst>
          </p:cNvPr>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a:extLst>
              <a:ext uri="{FF2B5EF4-FFF2-40B4-BE49-F238E27FC236}">
                <a16:creationId xmlns:a16="http://schemas.microsoft.com/office/drawing/2014/main" id="{847A0D83-4E9F-4C73-A453-0773B5F8DBC8}"/>
              </a:ext>
            </a:extLst>
          </p:cNvPr>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B00AB6B6-4421-4E13-8A1B-045D13836BA5}" type="datetimeFigureOut">
              <a:rPr lang="en-US"/>
              <a:pPr>
                <a:defRPr/>
              </a:pPr>
              <a:t>4/17/2019</a:t>
            </a:fld>
            <a:endParaRPr lang="en-IN"/>
          </a:p>
        </p:txBody>
      </p:sp>
      <p:sp>
        <p:nvSpPr>
          <p:cNvPr id="22" name="Footer Placeholder 21">
            <a:extLst>
              <a:ext uri="{FF2B5EF4-FFF2-40B4-BE49-F238E27FC236}">
                <a16:creationId xmlns:a16="http://schemas.microsoft.com/office/drawing/2014/main" id="{DF44B61A-0AE6-4AF3-AB2C-5267FBC72172}"/>
              </a:ext>
            </a:extLst>
          </p:cNvPr>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IN"/>
          </a:p>
        </p:txBody>
      </p:sp>
      <p:sp>
        <p:nvSpPr>
          <p:cNvPr id="18" name="Slide Number Placeholder 17">
            <a:extLst>
              <a:ext uri="{FF2B5EF4-FFF2-40B4-BE49-F238E27FC236}">
                <a16:creationId xmlns:a16="http://schemas.microsoft.com/office/drawing/2014/main" id="{132009AB-573C-4EDC-AE93-D968C876B5F4}"/>
              </a:ext>
            </a:extLst>
          </p:cNvPr>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latin typeface="Constantia" panose="02030602050306030303" pitchFamily="18" charset="0"/>
              </a:defRPr>
            </a:lvl1pPr>
          </a:lstStyle>
          <a:p>
            <a:fld id="{559523FC-248B-45F1-A5EA-05837CFAC3D5}" type="slidenum">
              <a:rPr lang="en-IN" altLang="en-US"/>
              <a:pPr/>
              <a:t>‹#›</a:t>
            </a:fld>
            <a:endParaRPr lang="en-IN" altLang="en-US"/>
          </a:p>
        </p:txBody>
      </p:sp>
      <p:grpSp>
        <p:nvGrpSpPr>
          <p:cNvPr id="1033" name="Group 1">
            <a:extLst>
              <a:ext uri="{FF2B5EF4-FFF2-40B4-BE49-F238E27FC236}">
                <a16:creationId xmlns:a16="http://schemas.microsoft.com/office/drawing/2014/main" id="{F1AEE0E6-C6AC-47F2-A98B-FBA0C3325964}"/>
              </a:ext>
            </a:extLst>
          </p:cNvPr>
          <p:cNvGrpSpPr>
            <a:grpSpLocks/>
          </p:cNvGrpSpPr>
          <p:nvPr/>
        </p:nvGrpSpPr>
        <p:grpSpPr bwMode="auto">
          <a:xfrm>
            <a:off x="-19050" y="203200"/>
            <a:ext cx="9180513" cy="647700"/>
            <a:chOff x="-19045" y="216550"/>
            <a:chExt cx="9180548" cy="649224"/>
          </a:xfrm>
        </p:grpSpPr>
        <p:sp>
          <p:nvSpPr>
            <p:cNvPr id="12" name="Freeform 11">
              <a:extLst>
                <a:ext uri="{FF2B5EF4-FFF2-40B4-BE49-F238E27FC236}">
                  <a16:creationId xmlns:a16="http://schemas.microsoft.com/office/drawing/2014/main" id="{EAE5418D-FC52-4631-8D5C-6BA1CEF20205}"/>
                </a:ext>
              </a:extLst>
            </p:cNvPr>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a:extLst>
                <a:ext uri="{FF2B5EF4-FFF2-40B4-BE49-F238E27FC236}">
                  <a16:creationId xmlns:a16="http://schemas.microsoft.com/office/drawing/2014/main" id="{CB3B6968-40A9-4CE7-82FF-5A38BD6EAA83}"/>
                </a:ext>
              </a:extLst>
            </p:cNvPr>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833" r:id="rId1"/>
    <p:sldLayoutId id="2147483825" r:id="rId2"/>
    <p:sldLayoutId id="2147483834" r:id="rId3"/>
    <p:sldLayoutId id="2147483826" r:id="rId4"/>
    <p:sldLayoutId id="2147483827" r:id="rId5"/>
    <p:sldLayoutId id="2147483828" r:id="rId6"/>
    <p:sldLayoutId id="2147483829" r:id="rId7"/>
    <p:sldLayoutId id="2147483830" r:id="rId8"/>
    <p:sldLayoutId id="2147483835" r:id="rId9"/>
    <p:sldLayoutId id="2147483831" r:id="rId10"/>
    <p:sldLayoutId id="2147483832"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audio" Target="../media/audio1.wav"/><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1.wav"/><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1.wav"/><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audio" Target="../media/audio1.wav"/><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2.wav"/><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7.wav"/><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8.wav"/><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F7E08-2532-4F31-8406-5830AB34C594}"/>
              </a:ext>
            </a:extLst>
          </p:cNvPr>
          <p:cNvSpPr>
            <a:spLocks noGrp="1"/>
          </p:cNvSpPr>
          <p:nvPr>
            <p:ph type="ctrTitle"/>
          </p:nvPr>
        </p:nvSpPr>
        <p:spPr>
          <a:xfrm>
            <a:off x="1780357" y="1268760"/>
            <a:ext cx="5616624" cy="761256"/>
          </a:xfrm>
          <a:ln>
            <a:miter lim="800000"/>
            <a:headEnd/>
            <a:tailEnd/>
          </a:ln>
        </p:spPr>
        <p:txBody>
          <a:bodyPr>
            <a:normAutofit fontScale="90000"/>
          </a:bodyPr>
          <a:lstStyle/>
          <a:p>
            <a:pPr algn="ctr" eaLnBrk="1" fontAlgn="auto" hangingPunct="1">
              <a:spcAft>
                <a:spcPts val="0"/>
              </a:spcAft>
              <a:defRPr/>
            </a:pPr>
            <a:r>
              <a:rPr lang="fr-FR" u="sng" dirty="0" err="1"/>
              <a:t>Fundamental</a:t>
            </a:r>
            <a:r>
              <a:rPr lang="fr-FR" u="sng" dirty="0"/>
              <a:t> </a:t>
            </a:r>
            <a:r>
              <a:rPr lang="fr-FR" u="sng" dirty="0" err="1"/>
              <a:t>Rights</a:t>
            </a:r>
            <a:endParaRPr lang="en-IN" u="sng" dirty="0"/>
          </a:p>
        </p:txBody>
      </p:sp>
      <p:sp>
        <p:nvSpPr>
          <p:cNvPr id="5123" name="Subtitle 2">
            <a:extLst>
              <a:ext uri="{FF2B5EF4-FFF2-40B4-BE49-F238E27FC236}">
                <a16:creationId xmlns:a16="http://schemas.microsoft.com/office/drawing/2014/main" id="{AEB19972-6DCA-4AB8-A6B8-84A7D52C801D}"/>
              </a:ext>
            </a:extLst>
          </p:cNvPr>
          <p:cNvSpPr>
            <a:spLocks noGrp="1"/>
          </p:cNvSpPr>
          <p:nvPr>
            <p:ph type="subTitle" idx="1"/>
          </p:nvPr>
        </p:nvSpPr>
        <p:spPr>
          <a:xfrm>
            <a:off x="179512" y="2708920"/>
            <a:ext cx="8712968" cy="3434705"/>
          </a:xfrm>
        </p:spPr>
        <p:txBody>
          <a:bodyPr/>
          <a:lstStyle/>
          <a:p>
            <a:pPr marR="0" algn="just" eaLnBrk="1" hangingPunct="1"/>
            <a:r>
              <a:rPr lang="fr-FR" altLang="en-US" sz="2400" i="1" dirty="0"/>
              <a:t> </a:t>
            </a:r>
            <a:r>
              <a:rPr lang="fr-FR" altLang="en-US" sz="2800" b="1" i="1" dirty="0">
                <a:solidFill>
                  <a:schemeClr val="tx1">
                    <a:lumMod val="95000"/>
                  </a:schemeClr>
                </a:solidFill>
              </a:rPr>
              <a:t>Fundamental </a:t>
            </a:r>
            <a:r>
              <a:rPr lang="fr-FR" altLang="en-US" sz="2800" b="1" i="1" dirty="0" err="1">
                <a:solidFill>
                  <a:schemeClr val="tx1">
                    <a:lumMod val="95000"/>
                  </a:schemeClr>
                </a:solidFill>
              </a:rPr>
              <a:t>Rights</a:t>
            </a:r>
            <a:r>
              <a:rPr lang="fr-FR" altLang="en-US" sz="2800" b="1" i="1" dirty="0">
                <a:solidFill>
                  <a:schemeClr val="tx1">
                    <a:lumMod val="95000"/>
                  </a:schemeClr>
                </a:solidFill>
              </a:rPr>
              <a:t> are </a:t>
            </a:r>
            <a:r>
              <a:rPr lang="fr-FR" altLang="en-US" sz="2800" b="1" i="1" dirty="0" err="1">
                <a:solidFill>
                  <a:schemeClr val="tx1">
                    <a:lumMod val="95000"/>
                  </a:schemeClr>
                </a:solidFill>
              </a:rPr>
              <a:t>incorporated</a:t>
            </a:r>
            <a:r>
              <a:rPr lang="fr-FR" altLang="en-US" sz="2800" b="1" i="1" dirty="0">
                <a:solidFill>
                  <a:schemeClr val="tx1">
                    <a:lumMod val="95000"/>
                  </a:schemeClr>
                </a:solidFill>
              </a:rPr>
              <a:t> </a:t>
            </a:r>
            <a:r>
              <a:rPr lang="fr-FR" altLang="en-US" sz="2800" b="1" i="1" dirty="0" err="1">
                <a:solidFill>
                  <a:schemeClr val="tx1">
                    <a:lumMod val="95000"/>
                  </a:schemeClr>
                </a:solidFill>
              </a:rPr>
              <a:t>from</a:t>
            </a:r>
            <a:r>
              <a:rPr lang="fr-FR" altLang="en-US" sz="2800" b="1" i="1" dirty="0">
                <a:solidFill>
                  <a:schemeClr val="tx1">
                    <a:lumMod val="95000"/>
                  </a:schemeClr>
                </a:solidFill>
              </a:rPr>
              <a:t> </a:t>
            </a:r>
            <a:r>
              <a:rPr lang="fr-FR" altLang="en-US" sz="2800" b="1" i="1" dirty="0" err="1">
                <a:solidFill>
                  <a:schemeClr val="tx1">
                    <a:lumMod val="95000"/>
                  </a:schemeClr>
                </a:solidFill>
              </a:rPr>
              <a:t>Aricle</a:t>
            </a:r>
            <a:r>
              <a:rPr lang="fr-FR" altLang="en-US" sz="2800" b="1" i="1" dirty="0">
                <a:solidFill>
                  <a:schemeClr val="tx1">
                    <a:lumMod val="95000"/>
                  </a:schemeClr>
                </a:solidFill>
              </a:rPr>
              <a:t> 12 to 35 in the </a:t>
            </a:r>
            <a:r>
              <a:rPr lang="fr-FR" altLang="en-US" sz="2800" b="1" i="1" dirty="0" err="1">
                <a:solidFill>
                  <a:schemeClr val="tx1">
                    <a:lumMod val="95000"/>
                  </a:schemeClr>
                </a:solidFill>
              </a:rPr>
              <a:t>Third</a:t>
            </a:r>
            <a:r>
              <a:rPr lang="fr-FR" altLang="en-US" sz="2800" b="1" i="1" dirty="0">
                <a:solidFill>
                  <a:schemeClr val="tx1">
                    <a:lumMod val="95000"/>
                  </a:schemeClr>
                </a:solidFill>
              </a:rPr>
              <a:t> </a:t>
            </a:r>
            <a:r>
              <a:rPr lang="fr-FR" altLang="en-US" sz="2800" b="1" i="1" dirty="0" err="1">
                <a:solidFill>
                  <a:schemeClr val="tx1">
                    <a:lumMod val="95000"/>
                  </a:schemeClr>
                </a:solidFill>
              </a:rPr>
              <a:t>Chapter</a:t>
            </a:r>
            <a:r>
              <a:rPr lang="fr-FR" altLang="en-US" sz="2800" b="1" i="1" dirty="0">
                <a:solidFill>
                  <a:schemeClr val="tx1">
                    <a:lumMod val="95000"/>
                  </a:schemeClr>
                </a:solidFill>
              </a:rPr>
              <a:t> of the </a:t>
            </a:r>
            <a:r>
              <a:rPr lang="fr-FR" altLang="en-US" sz="2800" b="1" i="1" dirty="0" err="1">
                <a:solidFill>
                  <a:schemeClr val="tx1">
                    <a:lumMod val="95000"/>
                  </a:schemeClr>
                </a:solidFill>
              </a:rPr>
              <a:t>Indian</a:t>
            </a:r>
            <a:r>
              <a:rPr lang="fr-FR" altLang="en-US" sz="2800" b="1" i="1" dirty="0">
                <a:solidFill>
                  <a:schemeClr val="tx1">
                    <a:lumMod val="95000"/>
                  </a:schemeClr>
                </a:solidFill>
              </a:rPr>
              <a:t> Constitution </a:t>
            </a:r>
            <a:r>
              <a:rPr lang="fr-FR" altLang="en-US" sz="2800" b="1" i="1" dirty="0" err="1">
                <a:solidFill>
                  <a:schemeClr val="tx1">
                    <a:lumMod val="95000"/>
                  </a:schemeClr>
                </a:solidFill>
              </a:rPr>
              <a:t>Rights</a:t>
            </a:r>
            <a:r>
              <a:rPr lang="fr-FR" altLang="en-US" sz="2800" b="1" i="1" dirty="0">
                <a:solidFill>
                  <a:schemeClr val="tx1">
                    <a:lumMod val="95000"/>
                  </a:schemeClr>
                </a:solidFill>
              </a:rPr>
              <a:t> are the basic </a:t>
            </a:r>
            <a:r>
              <a:rPr lang="fr-FR" altLang="en-US" sz="2800" b="1" i="1" dirty="0" err="1">
                <a:solidFill>
                  <a:schemeClr val="tx1">
                    <a:lumMod val="95000"/>
                  </a:schemeClr>
                </a:solidFill>
              </a:rPr>
              <a:t>facilities</a:t>
            </a:r>
            <a:r>
              <a:rPr lang="fr-FR" altLang="en-US" sz="2800" b="1" i="1" dirty="0">
                <a:solidFill>
                  <a:schemeClr val="tx1">
                    <a:lumMod val="95000"/>
                  </a:schemeClr>
                </a:solidFill>
              </a:rPr>
              <a:t> </a:t>
            </a:r>
            <a:r>
              <a:rPr lang="fr-FR" altLang="en-US" sz="2800" b="1" i="1" dirty="0" err="1">
                <a:solidFill>
                  <a:schemeClr val="tx1">
                    <a:lumMod val="95000"/>
                  </a:schemeClr>
                </a:solidFill>
              </a:rPr>
              <a:t>which</a:t>
            </a:r>
            <a:r>
              <a:rPr lang="fr-FR" altLang="en-US" sz="2800" b="1" i="1" dirty="0">
                <a:solidFill>
                  <a:schemeClr val="tx1">
                    <a:lumMod val="95000"/>
                  </a:schemeClr>
                </a:solidFill>
              </a:rPr>
              <a:t> </a:t>
            </a:r>
            <a:r>
              <a:rPr lang="fr-FR" altLang="en-US" sz="2800" b="1" i="1" dirty="0" err="1">
                <a:solidFill>
                  <a:schemeClr val="tx1">
                    <a:lumMod val="95000"/>
                  </a:schemeClr>
                </a:solidFill>
              </a:rPr>
              <a:t>we</a:t>
            </a:r>
            <a:r>
              <a:rPr lang="fr-FR" altLang="en-US" sz="2800" b="1" i="1" dirty="0">
                <a:solidFill>
                  <a:schemeClr val="tx1">
                    <a:lumMod val="95000"/>
                  </a:schemeClr>
                </a:solidFill>
              </a:rPr>
              <a:t> </a:t>
            </a:r>
            <a:r>
              <a:rPr lang="fr-FR" altLang="en-US" sz="2800" b="1" i="1" dirty="0" err="1">
                <a:solidFill>
                  <a:schemeClr val="tx1">
                    <a:lumMod val="95000"/>
                  </a:schemeClr>
                </a:solidFill>
              </a:rPr>
              <a:t>need</a:t>
            </a:r>
            <a:r>
              <a:rPr lang="fr-FR" altLang="en-US" sz="2800" b="1" i="1" dirty="0">
                <a:solidFill>
                  <a:schemeClr val="tx1">
                    <a:lumMod val="95000"/>
                  </a:schemeClr>
                </a:solidFill>
              </a:rPr>
              <a:t> for </a:t>
            </a:r>
            <a:r>
              <a:rPr lang="fr-FR" altLang="en-US" sz="2800" b="1" i="1" dirty="0" err="1">
                <a:solidFill>
                  <a:schemeClr val="tx1">
                    <a:lumMod val="95000"/>
                  </a:schemeClr>
                </a:solidFill>
              </a:rPr>
              <a:t>our</a:t>
            </a:r>
            <a:r>
              <a:rPr lang="fr-FR" altLang="en-US" sz="2800" b="1" i="1" dirty="0">
                <a:solidFill>
                  <a:schemeClr val="tx1">
                    <a:lumMod val="95000"/>
                  </a:schemeClr>
                </a:solidFill>
              </a:rPr>
              <a:t> </a:t>
            </a:r>
            <a:r>
              <a:rPr lang="fr-FR" altLang="en-US" sz="2800" b="1" i="1" dirty="0" err="1">
                <a:solidFill>
                  <a:schemeClr val="tx1">
                    <a:lumMod val="95000"/>
                  </a:schemeClr>
                </a:solidFill>
              </a:rPr>
              <a:t>growth.These</a:t>
            </a:r>
            <a:r>
              <a:rPr lang="fr-FR" altLang="en-US" sz="2800" b="1" i="1" dirty="0">
                <a:solidFill>
                  <a:schemeClr val="tx1">
                    <a:lumMod val="95000"/>
                  </a:schemeClr>
                </a:solidFill>
              </a:rPr>
              <a:t> are the claims of </a:t>
            </a:r>
            <a:r>
              <a:rPr lang="fr-FR" altLang="en-US" sz="2800" b="1" i="1" dirty="0" err="1">
                <a:solidFill>
                  <a:schemeClr val="tx1">
                    <a:lumMod val="95000"/>
                  </a:schemeClr>
                </a:solidFill>
              </a:rPr>
              <a:t>individual</a:t>
            </a:r>
            <a:r>
              <a:rPr lang="fr-FR" altLang="en-US" sz="2800" b="1" i="1" dirty="0">
                <a:solidFill>
                  <a:schemeClr val="tx1">
                    <a:lumMod val="95000"/>
                  </a:schemeClr>
                </a:solidFill>
              </a:rPr>
              <a:t> </a:t>
            </a:r>
            <a:r>
              <a:rPr lang="fr-FR" altLang="en-US" sz="2800" b="1" i="1" dirty="0" err="1">
                <a:solidFill>
                  <a:schemeClr val="tx1">
                    <a:lumMod val="95000"/>
                  </a:schemeClr>
                </a:solidFill>
              </a:rPr>
              <a:t>recognised</a:t>
            </a:r>
            <a:r>
              <a:rPr lang="fr-FR" altLang="en-US" sz="2800" b="1" i="1" dirty="0">
                <a:solidFill>
                  <a:schemeClr val="tx1">
                    <a:lumMod val="95000"/>
                  </a:schemeClr>
                </a:solidFill>
              </a:rPr>
              <a:t> by the society and </a:t>
            </a:r>
            <a:r>
              <a:rPr lang="fr-FR" altLang="en-US" sz="2800" b="1" i="1" dirty="0" err="1">
                <a:solidFill>
                  <a:schemeClr val="tx1">
                    <a:lumMod val="95000"/>
                  </a:schemeClr>
                </a:solidFill>
              </a:rPr>
              <a:t>enforced</a:t>
            </a:r>
            <a:r>
              <a:rPr lang="fr-FR" altLang="en-US" sz="2800" b="1" i="1" dirty="0">
                <a:solidFill>
                  <a:schemeClr val="tx1">
                    <a:lumMod val="95000"/>
                  </a:schemeClr>
                </a:solidFill>
              </a:rPr>
              <a:t> by the </a:t>
            </a:r>
            <a:r>
              <a:rPr lang="fr-FR" altLang="en-US" sz="2800" b="1" i="1" dirty="0" err="1">
                <a:solidFill>
                  <a:schemeClr val="tx1">
                    <a:lumMod val="95000"/>
                  </a:schemeClr>
                </a:solidFill>
              </a:rPr>
              <a:t>State.The</a:t>
            </a:r>
            <a:r>
              <a:rPr lang="fr-FR" altLang="en-US" sz="2800" b="1" i="1" dirty="0">
                <a:solidFill>
                  <a:schemeClr val="tx1">
                    <a:lumMod val="95000"/>
                  </a:schemeClr>
                </a:solidFill>
              </a:rPr>
              <a:t> existence of </a:t>
            </a:r>
            <a:r>
              <a:rPr lang="fr-FR" altLang="en-US" sz="2800" b="1" i="1" dirty="0" err="1">
                <a:solidFill>
                  <a:schemeClr val="tx1">
                    <a:lumMod val="95000"/>
                  </a:schemeClr>
                </a:solidFill>
              </a:rPr>
              <a:t>Democracy</a:t>
            </a:r>
            <a:r>
              <a:rPr lang="fr-FR" altLang="en-US" sz="2800" b="1" i="1" dirty="0">
                <a:solidFill>
                  <a:schemeClr val="tx1">
                    <a:lumMod val="95000"/>
                  </a:schemeClr>
                </a:solidFill>
              </a:rPr>
              <a:t> </a:t>
            </a:r>
            <a:r>
              <a:rPr lang="fr-FR" altLang="en-US" sz="2800" b="1" i="1" dirty="0" err="1">
                <a:solidFill>
                  <a:schemeClr val="tx1">
                    <a:lumMod val="95000"/>
                  </a:schemeClr>
                </a:solidFill>
              </a:rPr>
              <a:t>can’t</a:t>
            </a:r>
            <a:r>
              <a:rPr lang="fr-FR" altLang="en-US" sz="2800" b="1" i="1" dirty="0">
                <a:solidFill>
                  <a:schemeClr val="tx1">
                    <a:lumMod val="95000"/>
                  </a:schemeClr>
                </a:solidFill>
              </a:rPr>
              <a:t> </a:t>
            </a:r>
            <a:r>
              <a:rPr lang="fr-FR" altLang="en-US" sz="2800" b="1" i="1" dirty="0" err="1">
                <a:solidFill>
                  <a:schemeClr val="tx1">
                    <a:lumMod val="95000"/>
                  </a:schemeClr>
                </a:solidFill>
              </a:rPr>
              <a:t>be</a:t>
            </a:r>
            <a:r>
              <a:rPr lang="fr-FR" altLang="en-US" sz="2800" b="1" i="1" dirty="0">
                <a:solidFill>
                  <a:schemeClr val="tx1">
                    <a:lumMod val="95000"/>
                  </a:schemeClr>
                </a:solidFill>
              </a:rPr>
              <a:t> </a:t>
            </a:r>
            <a:r>
              <a:rPr lang="fr-FR" altLang="en-US" sz="2800" b="1" i="1" dirty="0" err="1">
                <a:solidFill>
                  <a:schemeClr val="tx1">
                    <a:lumMod val="95000"/>
                  </a:schemeClr>
                </a:solidFill>
              </a:rPr>
              <a:t>imagined</a:t>
            </a:r>
            <a:r>
              <a:rPr lang="fr-FR" altLang="en-US" sz="2800" b="1" i="1" dirty="0">
                <a:solidFill>
                  <a:schemeClr val="tx1">
                    <a:lumMod val="95000"/>
                  </a:schemeClr>
                </a:solidFill>
              </a:rPr>
              <a:t> </a:t>
            </a:r>
            <a:r>
              <a:rPr lang="fr-FR" altLang="en-US" sz="2800" b="1" i="1" dirty="0" err="1">
                <a:solidFill>
                  <a:schemeClr val="tx1">
                    <a:lumMod val="95000"/>
                  </a:schemeClr>
                </a:solidFill>
              </a:rPr>
              <a:t>without</a:t>
            </a:r>
            <a:r>
              <a:rPr lang="fr-FR" altLang="en-US" sz="2800" b="1" i="1" dirty="0">
                <a:solidFill>
                  <a:schemeClr val="tx1">
                    <a:lumMod val="95000"/>
                  </a:schemeClr>
                </a:solidFill>
              </a:rPr>
              <a:t> Fundamental </a:t>
            </a:r>
            <a:r>
              <a:rPr lang="fr-FR" altLang="en-US" sz="2800" b="1" i="1" dirty="0" err="1">
                <a:solidFill>
                  <a:schemeClr val="tx1">
                    <a:lumMod val="95000"/>
                  </a:schemeClr>
                </a:solidFill>
              </a:rPr>
              <a:t>Rights</a:t>
            </a:r>
            <a:r>
              <a:rPr lang="fr-FR" altLang="en-US" sz="2800" b="1" i="1" dirty="0">
                <a:solidFill>
                  <a:schemeClr val="tx1">
                    <a:lumMod val="95000"/>
                  </a:schemeClr>
                </a:solidFill>
              </a:rPr>
              <a:t> in </a:t>
            </a:r>
            <a:r>
              <a:rPr lang="fr-FR" altLang="en-US" sz="2800" b="1" i="1" dirty="0" err="1">
                <a:solidFill>
                  <a:schemeClr val="tx1">
                    <a:lumMod val="95000"/>
                  </a:schemeClr>
                </a:solidFill>
              </a:rPr>
              <a:t>India</a:t>
            </a:r>
            <a:r>
              <a:rPr lang="fr-FR" altLang="en-US" sz="2800" b="1" i="1" dirty="0">
                <a:solidFill>
                  <a:schemeClr val="tx1">
                    <a:lumMod val="95000"/>
                  </a:schemeClr>
                </a:solidFill>
              </a:rPr>
              <a:t> </a:t>
            </a:r>
            <a:r>
              <a:rPr lang="fr-FR" altLang="en-US" sz="2800" b="1" i="1" dirty="0" err="1">
                <a:solidFill>
                  <a:schemeClr val="tx1">
                    <a:lumMod val="95000"/>
                  </a:schemeClr>
                </a:solidFill>
              </a:rPr>
              <a:t>because</a:t>
            </a:r>
            <a:r>
              <a:rPr lang="fr-FR" altLang="en-US" sz="2800" b="1" i="1" dirty="0">
                <a:solidFill>
                  <a:schemeClr val="tx1">
                    <a:lumMod val="95000"/>
                  </a:schemeClr>
                </a:solidFill>
              </a:rPr>
              <a:t> </a:t>
            </a:r>
            <a:r>
              <a:rPr lang="fr-FR" altLang="en-US" sz="2800" b="1" i="1" dirty="0" err="1">
                <a:solidFill>
                  <a:schemeClr val="tx1">
                    <a:lumMod val="95000"/>
                  </a:schemeClr>
                </a:solidFill>
              </a:rPr>
              <a:t>Rights</a:t>
            </a:r>
            <a:r>
              <a:rPr lang="fr-FR" altLang="en-US" sz="2800" b="1" i="1" dirty="0">
                <a:solidFill>
                  <a:schemeClr val="tx1">
                    <a:lumMod val="95000"/>
                  </a:schemeClr>
                </a:solidFill>
              </a:rPr>
              <a:t> are the </a:t>
            </a:r>
            <a:r>
              <a:rPr lang="fr-FR" altLang="en-US" sz="2800" b="1" i="1" dirty="0" err="1">
                <a:solidFill>
                  <a:schemeClr val="tx1">
                    <a:lumMod val="95000"/>
                  </a:schemeClr>
                </a:solidFill>
              </a:rPr>
              <a:t>pillars</a:t>
            </a:r>
            <a:r>
              <a:rPr lang="fr-FR" altLang="en-US" sz="2800" b="1" i="1" dirty="0">
                <a:solidFill>
                  <a:schemeClr val="tx1">
                    <a:lumMod val="95000"/>
                  </a:schemeClr>
                </a:solidFill>
              </a:rPr>
              <a:t> of </a:t>
            </a:r>
            <a:r>
              <a:rPr lang="fr-FR" altLang="en-US" sz="2800" b="1" i="1" dirty="0" err="1">
                <a:solidFill>
                  <a:schemeClr val="tx1">
                    <a:lumMod val="95000"/>
                  </a:schemeClr>
                </a:solidFill>
              </a:rPr>
              <a:t>Democracy</a:t>
            </a:r>
            <a:r>
              <a:rPr lang="fr-FR" altLang="en-US" sz="2800" b="1" i="1" dirty="0">
                <a:solidFill>
                  <a:schemeClr val="tx1">
                    <a:lumMod val="95000"/>
                  </a:schemeClr>
                </a:solidFill>
              </a:rPr>
              <a:t> </a:t>
            </a:r>
            <a:endParaRPr lang="en-IN" altLang="en-US" sz="2800" b="1" i="1" dirty="0">
              <a:solidFill>
                <a:schemeClr val="tx1">
                  <a:lumMod val="95000"/>
                </a:schemeClr>
              </a:solidFill>
            </a:endParaRPr>
          </a:p>
        </p:txBody>
      </p:sp>
    </p:spTree>
  </p:cSld>
  <p:clrMapOvr>
    <a:masterClrMapping/>
  </p:clrMapOvr>
  <p:transition>
    <p:pull dir="d"/>
    <p:sndAc>
      <p:stSnd>
        <p:snd r:embed="rId2" name="chimes.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265DEF63-99AF-49D4-A5FD-7E98819F7F5C}"/>
              </a:ext>
            </a:extLst>
          </p:cNvPr>
          <p:cNvSpPr>
            <a:spLocks noGrp="1"/>
          </p:cNvSpPr>
          <p:nvPr>
            <p:ph type="title"/>
          </p:nvPr>
        </p:nvSpPr>
        <p:spPr>
          <a:xfrm>
            <a:off x="609600" y="1176338"/>
            <a:ext cx="2212975" cy="1582737"/>
          </a:xfrm>
        </p:spPr>
        <p:txBody>
          <a:bodyPr/>
          <a:lstStyle/>
          <a:p>
            <a:pPr eaLnBrk="1" hangingPunct="1"/>
            <a:r>
              <a:rPr lang="fr-FR" altLang="en-US"/>
              <a:t>Right against Exploitation</a:t>
            </a:r>
            <a:endParaRPr lang="en-IN" altLang="en-US"/>
          </a:p>
        </p:txBody>
      </p:sp>
      <p:sp>
        <p:nvSpPr>
          <p:cNvPr id="14339" name="Text Placeholder 2">
            <a:extLst>
              <a:ext uri="{FF2B5EF4-FFF2-40B4-BE49-F238E27FC236}">
                <a16:creationId xmlns:a16="http://schemas.microsoft.com/office/drawing/2014/main" id="{D1D966CD-F28B-402C-9BC0-795E8F6F40FE}"/>
              </a:ext>
            </a:extLst>
          </p:cNvPr>
          <p:cNvSpPr>
            <a:spLocks noGrp="1"/>
          </p:cNvSpPr>
          <p:nvPr>
            <p:ph type="body" sz="half" idx="2"/>
          </p:nvPr>
        </p:nvSpPr>
        <p:spPr>
          <a:xfrm>
            <a:off x="609600" y="2828925"/>
            <a:ext cx="2209800" cy="2179638"/>
          </a:xfrm>
        </p:spPr>
        <p:txBody>
          <a:bodyPr/>
          <a:lstStyle/>
          <a:p>
            <a:pPr eaLnBrk="1" hangingPunct="1"/>
            <a:r>
              <a:rPr lang="fr-FR" altLang="en-US" sz="1600">
                <a:latin typeface="Arial Unicode MS" panose="020B0604020202020204" pitchFamily="34" charset="-128"/>
                <a:ea typeface="Arial Unicode MS" panose="020B0604020202020204" pitchFamily="34" charset="-128"/>
                <a:cs typeface="Arial Unicode MS" panose="020B0604020202020204" pitchFamily="34" charset="-128"/>
              </a:rPr>
              <a:t>Article 23-24</a:t>
            </a:r>
            <a:endParaRPr lang="en-IN" altLang="en-US" sz="1600">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14340" name="Picture Placeholder 6" descr="childexploitation-1.jpg">
            <a:extLst>
              <a:ext uri="{FF2B5EF4-FFF2-40B4-BE49-F238E27FC236}">
                <a16:creationId xmlns:a16="http://schemas.microsoft.com/office/drawing/2014/main" id="{03F2C6A2-9E1E-4CA2-AFC1-7C48137ED2D2}"/>
              </a:ext>
            </a:extLst>
          </p:cNvPr>
          <p:cNvPicPr>
            <a:picLocks noGrp="1" noChangeAspect="1"/>
          </p:cNvPicPr>
          <p:nvPr>
            <p:ph type="pic" idx="1"/>
          </p:nvPr>
        </p:nvPicPr>
        <p:blipFill>
          <a:blip r:embed="rId3">
            <a:extLst>
              <a:ext uri="{28A0092B-C50C-407E-A947-70E740481C1C}">
                <a14:useLocalDpi xmlns:a14="http://schemas.microsoft.com/office/drawing/2010/main" val="0"/>
              </a:ext>
            </a:extLst>
          </a:blip>
          <a:srcRect l="10909" r="10909"/>
          <a:stretch>
            <a:fillRect/>
          </a:stretch>
        </p:blipFill>
        <p:spPr>
          <a:xfrm rot="420000">
            <a:off x="3486150" y="1200150"/>
            <a:ext cx="4618038" cy="3930650"/>
          </a:xfrm>
          <a:ln>
            <a:headEnd/>
            <a:tailEnd/>
          </a:ln>
        </p:spPr>
      </p:pic>
    </p:spTree>
  </p:cSld>
  <p:clrMapOvr>
    <a:masterClrMapping/>
  </p:clrMapOvr>
  <p:transition>
    <p:wheel/>
    <p:sndAc>
      <p:stSnd>
        <p:snd r:embed="rId2" name="chimes.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43E0B-30CC-43CA-AD19-A8B54068F52D}"/>
              </a:ext>
            </a:extLst>
          </p:cNvPr>
          <p:cNvSpPr>
            <a:spLocks noGrp="1"/>
          </p:cNvSpPr>
          <p:nvPr>
            <p:ph type="title"/>
          </p:nvPr>
        </p:nvSpPr>
        <p:spPr/>
        <p:txBody>
          <a:bodyPr>
            <a:normAutofit fontScale="90000"/>
          </a:bodyPr>
          <a:lstStyle/>
          <a:p>
            <a:pPr eaLnBrk="1" fontAlgn="auto" hangingPunct="1">
              <a:spcAft>
                <a:spcPts val="0"/>
              </a:spcAft>
              <a:defRPr/>
            </a:pPr>
            <a:r>
              <a:rPr lang="fr-FR" dirty="0">
                <a:latin typeface="Arial Rounded MT Bold" pitchFamily="34" charset="0"/>
              </a:rPr>
              <a:t>Right </a:t>
            </a:r>
            <a:r>
              <a:rPr lang="fr-FR" dirty="0" err="1">
                <a:latin typeface="Arial Rounded MT Bold" pitchFamily="34" charset="0"/>
              </a:rPr>
              <a:t>against</a:t>
            </a:r>
            <a:r>
              <a:rPr lang="fr-FR" dirty="0">
                <a:latin typeface="Arial Rounded MT Bold" pitchFamily="34" charset="0"/>
              </a:rPr>
              <a:t> </a:t>
            </a:r>
            <a:r>
              <a:rPr lang="fr-FR" dirty="0" err="1">
                <a:latin typeface="Arial Rounded MT Bold" pitchFamily="34" charset="0"/>
              </a:rPr>
              <a:t>exploitation,Article</a:t>
            </a:r>
            <a:r>
              <a:rPr lang="fr-FR" dirty="0">
                <a:latin typeface="Arial Rounded MT Bold" pitchFamily="34" charset="0"/>
              </a:rPr>
              <a:t>-23-24</a:t>
            </a:r>
            <a:endParaRPr lang="en-IN" dirty="0">
              <a:latin typeface="Arial Rounded MT Bold" pitchFamily="34" charset="0"/>
            </a:endParaRPr>
          </a:p>
        </p:txBody>
      </p:sp>
      <p:sp>
        <p:nvSpPr>
          <p:cNvPr id="3" name="Content Placeholder 2">
            <a:extLst>
              <a:ext uri="{FF2B5EF4-FFF2-40B4-BE49-F238E27FC236}">
                <a16:creationId xmlns:a16="http://schemas.microsoft.com/office/drawing/2014/main" id="{24E69814-0DA2-42F3-A563-120A38E29269}"/>
              </a:ext>
            </a:extLst>
          </p:cNvPr>
          <p:cNvSpPr>
            <a:spLocks noGrp="1"/>
          </p:cNvSpPr>
          <p:nvPr>
            <p:ph idx="1"/>
          </p:nvPr>
        </p:nvSpPr>
        <p:spPr/>
        <p:txBody>
          <a:bodyPr>
            <a:normAutofit/>
          </a:bodyPr>
          <a:lstStyle/>
          <a:p>
            <a:pPr marL="274320" indent="-274320" eaLnBrk="1" fontAlgn="auto" hangingPunct="1">
              <a:spcAft>
                <a:spcPts val="0"/>
              </a:spcAft>
              <a:buClr>
                <a:schemeClr val="accent3"/>
              </a:buClr>
              <a:buFont typeface="Wingdings" pitchFamily="2" charset="2"/>
              <a:buChar char="Ø"/>
              <a:defRPr/>
            </a:pPr>
            <a:r>
              <a:rPr lang="fr-FR" dirty="0">
                <a:solidFill>
                  <a:schemeClr val="tx2">
                    <a:lumMod val="75000"/>
                  </a:schemeClr>
                </a:solidFill>
                <a:latin typeface="Arial Unicode MS" pitchFamily="34" charset="-128"/>
                <a:ea typeface="Arial Unicode MS" pitchFamily="34" charset="-128"/>
                <a:cs typeface="Arial Unicode MS" pitchFamily="34" charset="-128"/>
              </a:rPr>
              <a:t>Prohibition of </a:t>
            </a:r>
            <a:r>
              <a:rPr lang="fr-FR" dirty="0" err="1">
                <a:solidFill>
                  <a:schemeClr val="tx2">
                    <a:lumMod val="75000"/>
                  </a:schemeClr>
                </a:solidFill>
                <a:latin typeface="Arial Unicode MS" pitchFamily="34" charset="-128"/>
                <a:ea typeface="Arial Unicode MS" pitchFamily="34" charset="-128"/>
                <a:cs typeface="Arial Unicode MS" pitchFamily="34" charset="-128"/>
              </a:rPr>
              <a:t>traffic</a:t>
            </a:r>
            <a:r>
              <a:rPr lang="fr-FR" dirty="0">
                <a:solidFill>
                  <a:schemeClr val="tx2">
                    <a:lumMod val="75000"/>
                  </a:schemeClr>
                </a:solidFill>
                <a:latin typeface="Arial Unicode MS" pitchFamily="34" charset="-128"/>
                <a:ea typeface="Arial Unicode MS" pitchFamily="34" charset="-128"/>
                <a:cs typeface="Arial Unicode MS" pitchFamily="34" charset="-128"/>
              </a:rPr>
              <a:t> in </a:t>
            </a:r>
            <a:r>
              <a:rPr lang="fr-FR" dirty="0" err="1">
                <a:solidFill>
                  <a:schemeClr val="tx2">
                    <a:lumMod val="75000"/>
                  </a:schemeClr>
                </a:solidFill>
                <a:latin typeface="Arial Unicode MS" pitchFamily="34" charset="-128"/>
                <a:ea typeface="Arial Unicode MS" pitchFamily="34" charset="-128"/>
                <a:cs typeface="Arial Unicode MS" pitchFamily="34" charset="-128"/>
              </a:rPr>
              <a:t>human</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beings</a:t>
            </a:r>
            <a:r>
              <a:rPr lang="fr-FR" dirty="0">
                <a:solidFill>
                  <a:schemeClr val="tx2">
                    <a:lumMod val="75000"/>
                  </a:schemeClr>
                </a:solidFill>
                <a:latin typeface="Arial Unicode MS" pitchFamily="34" charset="-128"/>
                <a:ea typeface="Arial Unicode MS" pitchFamily="34" charset="-128"/>
                <a:cs typeface="Arial Unicode MS" pitchFamily="34" charset="-128"/>
              </a:rPr>
              <a:t> and </a:t>
            </a:r>
            <a:r>
              <a:rPr lang="fr-FR" dirty="0" err="1">
                <a:solidFill>
                  <a:schemeClr val="tx2">
                    <a:lumMod val="75000"/>
                  </a:schemeClr>
                </a:solidFill>
                <a:latin typeface="Arial Unicode MS" pitchFamily="34" charset="-128"/>
                <a:ea typeface="Arial Unicode MS" pitchFamily="34" charset="-128"/>
                <a:cs typeface="Arial Unicode MS" pitchFamily="34" charset="-128"/>
              </a:rPr>
              <a:t>forced</a:t>
            </a:r>
            <a:r>
              <a:rPr lang="fr-FR" dirty="0">
                <a:solidFill>
                  <a:schemeClr val="tx2">
                    <a:lumMod val="75000"/>
                  </a:schemeClr>
                </a:solidFill>
                <a:latin typeface="Arial Unicode MS" pitchFamily="34" charset="-128"/>
                <a:ea typeface="Arial Unicode MS" pitchFamily="34" charset="-128"/>
                <a:cs typeface="Arial Unicode MS" pitchFamily="34" charset="-128"/>
              </a:rPr>
              <a:t> labour Article23: This article </a:t>
            </a:r>
            <a:r>
              <a:rPr lang="fr-FR" dirty="0" err="1">
                <a:solidFill>
                  <a:schemeClr val="tx2">
                    <a:lumMod val="75000"/>
                  </a:schemeClr>
                </a:solidFill>
                <a:latin typeface="Arial Unicode MS" pitchFamily="34" charset="-128"/>
                <a:ea typeface="Arial Unicode MS" pitchFamily="34" charset="-128"/>
                <a:cs typeface="Arial Unicode MS" pitchFamily="34" charset="-128"/>
              </a:rPr>
              <a:t>prohibits</a:t>
            </a:r>
            <a:r>
              <a:rPr lang="fr-FR" dirty="0">
                <a:solidFill>
                  <a:schemeClr val="tx2">
                    <a:lumMod val="75000"/>
                  </a:schemeClr>
                </a:solidFill>
                <a:latin typeface="Arial Unicode MS" pitchFamily="34" charset="-128"/>
                <a:ea typeface="Arial Unicode MS" pitchFamily="34" charset="-128"/>
                <a:cs typeface="Arial Unicode MS" pitchFamily="34" charset="-128"/>
              </a:rPr>
              <a:t> the </a:t>
            </a:r>
            <a:r>
              <a:rPr lang="fr-FR" dirty="0" err="1">
                <a:solidFill>
                  <a:schemeClr val="tx2">
                    <a:lumMod val="75000"/>
                  </a:schemeClr>
                </a:solidFill>
                <a:latin typeface="Arial Unicode MS" pitchFamily="34" charset="-128"/>
                <a:ea typeface="Arial Unicode MS" pitchFamily="34" charset="-128"/>
                <a:cs typeface="Arial Unicode MS" pitchFamily="34" charset="-128"/>
              </a:rPr>
              <a:t>traffic</a:t>
            </a:r>
            <a:r>
              <a:rPr lang="fr-FR" dirty="0">
                <a:solidFill>
                  <a:schemeClr val="tx2">
                    <a:lumMod val="75000"/>
                  </a:schemeClr>
                </a:solidFill>
                <a:latin typeface="Arial Unicode MS" pitchFamily="34" charset="-128"/>
                <a:ea typeface="Arial Unicode MS" pitchFamily="34" charset="-128"/>
                <a:cs typeface="Arial Unicode MS" pitchFamily="34" charset="-128"/>
              </a:rPr>
              <a:t> in </a:t>
            </a:r>
            <a:r>
              <a:rPr lang="fr-FR" dirty="0" err="1">
                <a:solidFill>
                  <a:schemeClr val="tx2">
                    <a:lumMod val="75000"/>
                  </a:schemeClr>
                </a:solidFill>
                <a:latin typeface="Arial Unicode MS" pitchFamily="34" charset="-128"/>
                <a:ea typeface="Arial Unicode MS" pitchFamily="34" charset="-128"/>
                <a:cs typeface="Arial Unicode MS" pitchFamily="34" charset="-128"/>
              </a:rPr>
              <a:t>human</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beings</a:t>
            </a:r>
            <a:r>
              <a:rPr lang="fr-FR" dirty="0">
                <a:solidFill>
                  <a:schemeClr val="tx2">
                    <a:lumMod val="75000"/>
                  </a:schemeClr>
                </a:solidFill>
                <a:latin typeface="Arial Unicode MS" pitchFamily="34" charset="-128"/>
                <a:ea typeface="Arial Unicode MS" pitchFamily="34" charset="-128"/>
                <a:cs typeface="Arial Unicode MS" pitchFamily="34" charset="-128"/>
              </a:rPr>
              <a:t> and </a:t>
            </a:r>
            <a:r>
              <a:rPr lang="fr-FR" dirty="0" err="1">
                <a:solidFill>
                  <a:schemeClr val="tx2">
                    <a:lumMod val="75000"/>
                  </a:schemeClr>
                </a:solidFill>
                <a:latin typeface="Arial Unicode MS" pitchFamily="34" charset="-128"/>
                <a:ea typeface="Arial Unicode MS" pitchFamily="34" charset="-128"/>
                <a:cs typeface="Arial Unicode MS" pitchFamily="34" charset="-128"/>
              </a:rPr>
              <a:t>forced</a:t>
            </a:r>
            <a:r>
              <a:rPr lang="fr-FR" dirty="0">
                <a:solidFill>
                  <a:schemeClr val="tx2">
                    <a:lumMod val="75000"/>
                  </a:schemeClr>
                </a:solidFill>
                <a:latin typeface="Arial Unicode MS" pitchFamily="34" charset="-128"/>
                <a:ea typeface="Arial Unicode MS" pitchFamily="34" charset="-128"/>
                <a:cs typeface="Arial Unicode MS" pitchFamily="34" charset="-128"/>
              </a:rPr>
              <a:t> labour.</a:t>
            </a:r>
          </a:p>
          <a:p>
            <a:pPr marL="274320" indent="-274320" eaLnBrk="1" fontAlgn="auto" hangingPunct="1">
              <a:spcAft>
                <a:spcPts val="0"/>
              </a:spcAft>
              <a:buClr>
                <a:schemeClr val="accent3"/>
              </a:buClr>
              <a:buFont typeface="Wingdings" pitchFamily="2" charset="2"/>
              <a:buChar char="§"/>
              <a:defRPr/>
            </a:pPr>
            <a:r>
              <a:rPr lang="fr-FR" dirty="0">
                <a:solidFill>
                  <a:schemeClr val="tx2">
                    <a:lumMod val="75000"/>
                  </a:schemeClr>
                </a:solidFill>
                <a:latin typeface="Arial Unicode MS" pitchFamily="34" charset="-128"/>
                <a:ea typeface="Arial Unicode MS" pitchFamily="34" charset="-128"/>
                <a:cs typeface="Arial Unicode MS" pitchFamily="34" charset="-128"/>
              </a:rPr>
              <a:t>Prohibition of </a:t>
            </a:r>
            <a:r>
              <a:rPr lang="fr-FR" dirty="0" err="1">
                <a:solidFill>
                  <a:schemeClr val="tx2">
                    <a:lumMod val="75000"/>
                  </a:schemeClr>
                </a:solidFill>
                <a:latin typeface="Arial Unicode MS" pitchFamily="34" charset="-128"/>
                <a:ea typeface="Arial Unicode MS" pitchFamily="34" charset="-128"/>
                <a:cs typeface="Arial Unicode MS" pitchFamily="34" charset="-128"/>
              </a:rPr>
              <a:t>compulsary</a:t>
            </a:r>
            <a:r>
              <a:rPr lang="fr-FR" dirty="0">
                <a:solidFill>
                  <a:schemeClr val="tx2">
                    <a:lumMod val="75000"/>
                  </a:schemeClr>
                </a:solidFill>
                <a:latin typeface="Arial Unicode MS" pitchFamily="34" charset="-128"/>
                <a:ea typeface="Arial Unicode MS" pitchFamily="34" charset="-128"/>
                <a:cs typeface="Arial Unicode MS" pitchFamily="34" charset="-128"/>
              </a:rPr>
              <a:t> services Article-23 : </a:t>
            </a:r>
            <a:r>
              <a:rPr lang="fr-FR" dirty="0" err="1">
                <a:solidFill>
                  <a:schemeClr val="tx2">
                    <a:lumMod val="75000"/>
                  </a:schemeClr>
                </a:solidFill>
                <a:latin typeface="Arial Unicode MS" pitchFamily="34" charset="-128"/>
                <a:ea typeface="Arial Unicode MS" pitchFamily="34" charset="-128"/>
                <a:cs typeface="Arial Unicode MS" pitchFamily="34" charset="-128"/>
              </a:rPr>
              <a:t>under</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this</a:t>
            </a:r>
            <a:r>
              <a:rPr lang="fr-FR" dirty="0">
                <a:solidFill>
                  <a:schemeClr val="tx2">
                    <a:lumMod val="75000"/>
                  </a:schemeClr>
                </a:solidFill>
                <a:latin typeface="Arial Unicode MS" pitchFamily="34" charset="-128"/>
                <a:ea typeface="Arial Unicode MS" pitchFamily="34" charset="-128"/>
                <a:cs typeface="Arial Unicode MS" pitchFamily="34" charset="-128"/>
              </a:rPr>
              <a:t> article the state </a:t>
            </a:r>
            <a:r>
              <a:rPr lang="fr-FR" dirty="0" err="1">
                <a:solidFill>
                  <a:schemeClr val="tx2">
                    <a:lumMod val="75000"/>
                  </a:schemeClr>
                </a:solidFill>
                <a:latin typeface="Arial Unicode MS" pitchFamily="34" charset="-128"/>
                <a:ea typeface="Arial Unicode MS" pitchFamily="34" charset="-128"/>
                <a:cs typeface="Arial Unicode MS" pitchFamily="34" charset="-128"/>
              </a:rPr>
              <a:t>can</a:t>
            </a:r>
            <a:r>
              <a:rPr lang="fr-FR" dirty="0">
                <a:solidFill>
                  <a:schemeClr val="tx2">
                    <a:lumMod val="75000"/>
                  </a:schemeClr>
                </a:solidFill>
                <a:latin typeface="Arial Unicode MS" pitchFamily="34" charset="-128"/>
                <a:ea typeface="Arial Unicode MS" pitchFamily="34" charset="-128"/>
                <a:cs typeface="Arial Unicode MS" pitchFamily="34" charset="-128"/>
              </a:rPr>
              <a:t> force people to do </a:t>
            </a:r>
            <a:r>
              <a:rPr lang="fr-FR" dirty="0" err="1">
                <a:solidFill>
                  <a:schemeClr val="tx2">
                    <a:lumMod val="75000"/>
                  </a:schemeClr>
                </a:solidFill>
                <a:latin typeface="Arial Unicode MS" pitchFamily="34" charset="-128"/>
                <a:ea typeface="Arial Unicode MS" pitchFamily="34" charset="-128"/>
                <a:cs typeface="Arial Unicode MS" pitchFamily="34" charset="-128"/>
              </a:rPr>
              <a:t>compulsory</a:t>
            </a:r>
            <a:r>
              <a:rPr lang="fr-FR" dirty="0">
                <a:solidFill>
                  <a:schemeClr val="tx2">
                    <a:lumMod val="75000"/>
                  </a:schemeClr>
                </a:solidFill>
                <a:latin typeface="Arial Unicode MS" pitchFamily="34" charset="-128"/>
                <a:ea typeface="Arial Unicode MS" pitchFamily="34" charset="-128"/>
                <a:cs typeface="Arial Unicode MS" pitchFamily="34" charset="-128"/>
              </a:rPr>
              <a:t> service for public </a:t>
            </a:r>
            <a:r>
              <a:rPr lang="fr-FR" dirty="0" err="1">
                <a:solidFill>
                  <a:schemeClr val="tx2">
                    <a:lumMod val="75000"/>
                  </a:schemeClr>
                </a:solidFill>
                <a:latin typeface="Arial Unicode MS" pitchFamily="34" charset="-128"/>
                <a:ea typeface="Arial Unicode MS" pitchFamily="34" charset="-128"/>
                <a:cs typeface="Arial Unicode MS" pitchFamily="34" charset="-128"/>
              </a:rPr>
              <a:t>purposes</a:t>
            </a:r>
            <a:r>
              <a:rPr lang="fr-FR" dirty="0">
                <a:solidFill>
                  <a:schemeClr val="tx2">
                    <a:lumMod val="75000"/>
                  </a:schemeClr>
                </a:solidFill>
                <a:latin typeface="Arial Unicode MS" pitchFamily="34" charset="-128"/>
                <a:ea typeface="Arial Unicode MS" pitchFamily="34" charset="-128"/>
                <a:cs typeface="Arial Unicode MS" pitchFamily="34" charset="-128"/>
              </a:rPr>
              <a:t>.</a:t>
            </a:r>
          </a:p>
          <a:p>
            <a:pPr marL="274320" indent="-274320" eaLnBrk="1" fontAlgn="auto" hangingPunct="1">
              <a:spcAft>
                <a:spcPts val="0"/>
              </a:spcAft>
              <a:buClr>
                <a:schemeClr val="accent3"/>
              </a:buClr>
              <a:buFont typeface="Wingdings" pitchFamily="2" charset="2"/>
              <a:buChar char="Ø"/>
              <a:defRPr/>
            </a:pPr>
            <a:r>
              <a:rPr lang="fr-FR" dirty="0">
                <a:solidFill>
                  <a:schemeClr val="tx2">
                    <a:lumMod val="75000"/>
                  </a:schemeClr>
                </a:solidFill>
                <a:latin typeface="Arial Unicode MS" pitchFamily="34" charset="-128"/>
                <a:ea typeface="Arial Unicode MS" pitchFamily="34" charset="-128"/>
                <a:cs typeface="Arial Unicode MS" pitchFamily="34" charset="-128"/>
              </a:rPr>
              <a:t>Prohibition of Child Labour Article-24: </a:t>
            </a:r>
            <a:r>
              <a:rPr lang="fr-FR" dirty="0" err="1">
                <a:solidFill>
                  <a:schemeClr val="tx2">
                    <a:lumMod val="75000"/>
                  </a:schemeClr>
                </a:solidFill>
                <a:latin typeface="Arial Unicode MS" pitchFamily="34" charset="-128"/>
                <a:ea typeface="Arial Unicode MS" pitchFamily="34" charset="-128"/>
                <a:cs typeface="Arial Unicode MS" pitchFamily="34" charset="-128"/>
              </a:rPr>
              <a:t>Children</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below</a:t>
            </a:r>
            <a:r>
              <a:rPr lang="fr-FR" dirty="0">
                <a:solidFill>
                  <a:schemeClr val="tx2">
                    <a:lumMod val="75000"/>
                  </a:schemeClr>
                </a:solidFill>
                <a:latin typeface="Arial Unicode MS" pitchFamily="34" charset="-128"/>
                <a:ea typeface="Arial Unicode MS" pitchFamily="34" charset="-128"/>
                <a:cs typeface="Arial Unicode MS" pitchFamily="34" charset="-128"/>
              </a:rPr>
              <a:t> the </a:t>
            </a:r>
            <a:r>
              <a:rPr lang="fr-FR" dirty="0" err="1">
                <a:solidFill>
                  <a:schemeClr val="tx2">
                    <a:lumMod val="75000"/>
                  </a:schemeClr>
                </a:solidFill>
                <a:latin typeface="Arial Unicode MS" pitchFamily="34" charset="-128"/>
                <a:ea typeface="Arial Unicode MS" pitchFamily="34" charset="-128"/>
                <a:cs typeface="Arial Unicode MS" pitchFamily="34" charset="-128"/>
              </a:rPr>
              <a:t>age</a:t>
            </a:r>
            <a:r>
              <a:rPr lang="fr-FR" dirty="0">
                <a:solidFill>
                  <a:schemeClr val="tx2">
                    <a:lumMod val="75000"/>
                  </a:schemeClr>
                </a:solidFill>
                <a:latin typeface="Arial Unicode MS" pitchFamily="34" charset="-128"/>
                <a:ea typeface="Arial Unicode MS" pitchFamily="34" charset="-128"/>
                <a:cs typeface="Arial Unicode MS" pitchFamily="34" charset="-128"/>
              </a:rPr>
              <a:t> of </a:t>
            </a:r>
            <a:r>
              <a:rPr lang="fr-FR" dirty="0" err="1">
                <a:solidFill>
                  <a:schemeClr val="tx2">
                    <a:lumMod val="75000"/>
                  </a:schemeClr>
                </a:solidFill>
                <a:latin typeface="Arial Unicode MS" pitchFamily="34" charset="-128"/>
                <a:ea typeface="Arial Unicode MS" pitchFamily="34" charset="-128"/>
                <a:cs typeface="Arial Unicode MS" pitchFamily="34" charset="-128"/>
              </a:rPr>
              <a:t>forteen</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years</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will</a:t>
            </a:r>
            <a:r>
              <a:rPr lang="fr-FR" dirty="0">
                <a:solidFill>
                  <a:schemeClr val="tx2">
                    <a:lumMod val="75000"/>
                  </a:schemeClr>
                </a:solidFill>
                <a:latin typeface="Arial Unicode MS" pitchFamily="34" charset="-128"/>
                <a:ea typeface="Arial Unicode MS" pitchFamily="34" charset="-128"/>
                <a:cs typeface="Arial Unicode MS" pitchFamily="34" charset="-128"/>
              </a:rPr>
              <a:t> not </a:t>
            </a:r>
            <a:r>
              <a:rPr lang="fr-FR" dirty="0" err="1">
                <a:solidFill>
                  <a:schemeClr val="tx2">
                    <a:lumMod val="75000"/>
                  </a:schemeClr>
                </a:solidFill>
                <a:latin typeface="Arial Unicode MS" pitchFamily="34" charset="-128"/>
                <a:ea typeface="Arial Unicode MS" pitchFamily="34" charset="-128"/>
                <a:cs typeface="Arial Unicode MS" pitchFamily="34" charset="-128"/>
              </a:rPr>
              <a:t>be</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allowed</a:t>
            </a:r>
            <a:r>
              <a:rPr lang="fr-FR" dirty="0">
                <a:solidFill>
                  <a:schemeClr val="tx2">
                    <a:lumMod val="75000"/>
                  </a:schemeClr>
                </a:solidFill>
                <a:latin typeface="Arial Unicode MS" pitchFamily="34" charset="-128"/>
                <a:ea typeface="Arial Unicode MS" pitchFamily="34" charset="-128"/>
                <a:cs typeface="Arial Unicode MS" pitchFamily="34" charset="-128"/>
              </a:rPr>
              <a:t> to </a:t>
            </a:r>
            <a:r>
              <a:rPr lang="fr-FR" dirty="0" err="1">
                <a:solidFill>
                  <a:schemeClr val="tx2">
                    <a:lumMod val="75000"/>
                  </a:schemeClr>
                </a:solidFill>
                <a:latin typeface="Arial Unicode MS" pitchFamily="34" charset="-128"/>
                <a:ea typeface="Arial Unicode MS" pitchFamily="34" charset="-128"/>
                <a:cs typeface="Arial Unicode MS" pitchFamily="34" charset="-128"/>
              </a:rPr>
              <a:t>work</a:t>
            </a:r>
            <a:r>
              <a:rPr lang="fr-FR" dirty="0">
                <a:solidFill>
                  <a:schemeClr val="tx2">
                    <a:lumMod val="75000"/>
                  </a:schemeClr>
                </a:solidFill>
                <a:latin typeface="Arial Unicode MS" pitchFamily="34" charset="-128"/>
                <a:ea typeface="Arial Unicode MS" pitchFamily="34" charset="-128"/>
                <a:cs typeface="Arial Unicode MS" pitchFamily="34" charset="-128"/>
              </a:rPr>
              <a:t> in </a:t>
            </a:r>
            <a:r>
              <a:rPr lang="fr-FR" dirty="0" err="1">
                <a:solidFill>
                  <a:schemeClr val="tx2">
                    <a:lumMod val="75000"/>
                  </a:schemeClr>
                </a:solidFill>
                <a:latin typeface="Arial Unicode MS" pitchFamily="34" charset="-128"/>
                <a:ea typeface="Arial Unicode MS" pitchFamily="34" charset="-128"/>
                <a:cs typeface="Arial Unicode MS" pitchFamily="34" charset="-128"/>
              </a:rPr>
              <a:t>factories</a:t>
            </a:r>
            <a:r>
              <a:rPr lang="fr-FR" dirty="0">
                <a:solidFill>
                  <a:schemeClr val="tx2">
                    <a:lumMod val="75000"/>
                  </a:schemeClr>
                </a:solidFill>
                <a:latin typeface="Arial Unicode MS" pitchFamily="34" charset="-128"/>
                <a:ea typeface="Arial Unicode MS" pitchFamily="34" charset="-128"/>
                <a:cs typeface="Arial Unicode MS" pitchFamily="34" charset="-128"/>
              </a:rPr>
              <a:t>, mines or in </a:t>
            </a:r>
            <a:r>
              <a:rPr lang="fr-FR" dirty="0" err="1">
                <a:solidFill>
                  <a:schemeClr val="tx2">
                    <a:lumMod val="75000"/>
                  </a:schemeClr>
                </a:solidFill>
                <a:latin typeface="Arial Unicode MS" pitchFamily="34" charset="-128"/>
                <a:ea typeface="Arial Unicode MS" pitchFamily="34" charset="-128"/>
                <a:cs typeface="Arial Unicode MS" pitchFamily="34" charset="-128"/>
              </a:rPr>
              <a:t>other</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dangerous</a:t>
            </a:r>
            <a:r>
              <a:rPr lang="fr-FR" dirty="0">
                <a:solidFill>
                  <a:schemeClr val="tx2">
                    <a:lumMod val="75000"/>
                  </a:schemeClr>
                </a:solidFill>
                <a:latin typeface="Arial Unicode MS" pitchFamily="34" charset="-128"/>
                <a:ea typeface="Arial Unicode MS" pitchFamily="34" charset="-128"/>
                <a:cs typeface="Arial Unicode MS" pitchFamily="34" charset="-128"/>
              </a:rPr>
              <a:t> places </a:t>
            </a:r>
            <a:r>
              <a:rPr lang="fr-FR" dirty="0" err="1">
                <a:solidFill>
                  <a:schemeClr val="tx2">
                    <a:lumMod val="75000"/>
                  </a:schemeClr>
                </a:solidFill>
                <a:latin typeface="Arial Unicode MS" pitchFamily="34" charset="-128"/>
                <a:ea typeface="Arial Unicode MS" pitchFamily="34" charset="-128"/>
                <a:cs typeface="Arial Unicode MS" pitchFamily="34" charset="-128"/>
              </a:rPr>
              <a:t>so</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that</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their</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health</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is</a:t>
            </a:r>
            <a:r>
              <a:rPr lang="fr-FR" dirty="0">
                <a:solidFill>
                  <a:schemeClr val="tx2">
                    <a:lumMod val="75000"/>
                  </a:schemeClr>
                </a:solidFill>
                <a:latin typeface="Arial Unicode MS" pitchFamily="34" charset="-128"/>
                <a:ea typeface="Arial Unicode MS" pitchFamily="34" charset="-128"/>
                <a:cs typeface="Arial Unicode MS" pitchFamily="34" charset="-128"/>
              </a:rPr>
              <a:t> not </a:t>
            </a:r>
            <a:r>
              <a:rPr lang="fr-FR" dirty="0" err="1">
                <a:solidFill>
                  <a:schemeClr val="tx2">
                    <a:lumMod val="75000"/>
                  </a:schemeClr>
                </a:solidFill>
                <a:latin typeface="Arial Unicode MS" pitchFamily="34" charset="-128"/>
                <a:ea typeface="Arial Unicode MS" pitchFamily="34" charset="-128"/>
                <a:cs typeface="Arial Unicode MS" pitchFamily="34" charset="-128"/>
              </a:rPr>
              <a:t>adversely</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affected</a:t>
            </a:r>
            <a:r>
              <a:rPr lang="fr-FR" dirty="0">
                <a:solidFill>
                  <a:schemeClr val="tx2">
                    <a:lumMod val="75000"/>
                  </a:schemeClr>
                </a:solidFill>
                <a:latin typeface="Arial Unicode MS" pitchFamily="34" charset="-128"/>
                <a:ea typeface="Arial Unicode MS" pitchFamily="34" charset="-128"/>
                <a:cs typeface="Arial Unicode MS" pitchFamily="34" charset="-128"/>
              </a:rPr>
              <a:t>.</a:t>
            </a:r>
            <a:endParaRPr lang="en-IN" dirty="0">
              <a:solidFill>
                <a:schemeClr val="tx2">
                  <a:lumMod val="75000"/>
                </a:schemeClr>
              </a:solidFill>
              <a:latin typeface="Arial Unicode MS" pitchFamily="34" charset="-128"/>
              <a:ea typeface="Arial Unicode MS" pitchFamily="34" charset="-128"/>
              <a:cs typeface="Arial Unicode MS" pitchFamily="34" charset="-128"/>
            </a:endParaRPr>
          </a:p>
        </p:txBody>
      </p:sp>
    </p:spTree>
  </p:cSld>
  <p:clrMapOvr>
    <a:masterClrMapping/>
  </p:clrMapOvr>
  <p:transition>
    <p:dissolve/>
    <p:sndAc>
      <p:stSnd>
        <p:snd r:embed="rId2" name="camera.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AE8F80F1-B817-43B8-A657-18D91A4E6BE1}"/>
              </a:ext>
            </a:extLst>
          </p:cNvPr>
          <p:cNvSpPr>
            <a:spLocks noGrp="1"/>
          </p:cNvSpPr>
          <p:nvPr>
            <p:ph type="title"/>
          </p:nvPr>
        </p:nvSpPr>
        <p:spPr>
          <a:xfrm>
            <a:off x="609600" y="1176338"/>
            <a:ext cx="2212975" cy="1582737"/>
          </a:xfrm>
        </p:spPr>
        <p:txBody>
          <a:bodyPr/>
          <a:lstStyle/>
          <a:p>
            <a:pPr eaLnBrk="1" hangingPunct="1"/>
            <a:r>
              <a:rPr lang="fr-FR" altLang="en-US"/>
              <a:t>Right to Religious Freedom</a:t>
            </a:r>
            <a:endParaRPr lang="en-IN" altLang="en-US"/>
          </a:p>
        </p:txBody>
      </p:sp>
      <p:sp>
        <p:nvSpPr>
          <p:cNvPr id="16387" name="Text Placeholder 2">
            <a:extLst>
              <a:ext uri="{FF2B5EF4-FFF2-40B4-BE49-F238E27FC236}">
                <a16:creationId xmlns:a16="http://schemas.microsoft.com/office/drawing/2014/main" id="{EA4A734F-2CF2-4460-BA53-2E05F9E9C1FC}"/>
              </a:ext>
            </a:extLst>
          </p:cNvPr>
          <p:cNvSpPr>
            <a:spLocks noGrp="1"/>
          </p:cNvSpPr>
          <p:nvPr>
            <p:ph type="body" sz="half" idx="2"/>
          </p:nvPr>
        </p:nvSpPr>
        <p:spPr>
          <a:xfrm>
            <a:off x="609600" y="2828925"/>
            <a:ext cx="2209800" cy="2179638"/>
          </a:xfrm>
        </p:spPr>
        <p:txBody>
          <a:bodyPr/>
          <a:lstStyle/>
          <a:p>
            <a:pPr eaLnBrk="1" hangingPunct="1"/>
            <a:r>
              <a:rPr lang="fr-FR" altLang="en-US" sz="1600">
                <a:latin typeface="Arial Unicode MS" panose="020B0604020202020204" pitchFamily="34" charset="-128"/>
                <a:ea typeface="Arial Unicode MS" panose="020B0604020202020204" pitchFamily="34" charset="-128"/>
                <a:cs typeface="Arial Unicode MS" panose="020B0604020202020204" pitchFamily="34" charset="-128"/>
              </a:rPr>
              <a:t>Article 25 to 28</a:t>
            </a:r>
            <a:endParaRPr lang="en-IN" altLang="en-US" sz="1600">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16388" name="Picture Placeholder 4" descr="religious_freedom_cartoon.png">
            <a:extLst>
              <a:ext uri="{FF2B5EF4-FFF2-40B4-BE49-F238E27FC236}">
                <a16:creationId xmlns:a16="http://schemas.microsoft.com/office/drawing/2014/main" id="{D2763104-F67E-4794-8BCE-4830D4C6FD43}"/>
              </a:ext>
            </a:extLst>
          </p:cNvPr>
          <p:cNvPicPr>
            <a:picLocks noGrp="1" noChangeAspect="1"/>
          </p:cNvPicPr>
          <p:nvPr>
            <p:ph type="pic" idx="1"/>
          </p:nvPr>
        </p:nvPicPr>
        <p:blipFill>
          <a:blip r:embed="rId3">
            <a:extLst>
              <a:ext uri="{28A0092B-C50C-407E-A947-70E740481C1C}">
                <a14:useLocalDpi xmlns:a14="http://schemas.microsoft.com/office/drawing/2010/main" val="0"/>
              </a:ext>
            </a:extLst>
          </a:blip>
          <a:srcRect l="8879" r="8879"/>
          <a:stretch>
            <a:fillRect/>
          </a:stretch>
        </p:blipFill>
        <p:spPr>
          <a:xfrm rot="420000">
            <a:off x="3486150" y="1200150"/>
            <a:ext cx="4618038" cy="3930650"/>
          </a:xfrm>
          <a:ln>
            <a:headEnd/>
            <a:tailEnd/>
          </a:ln>
        </p:spPr>
      </p:pic>
    </p:spTree>
  </p:cSld>
  <p:clrMapOvr>
    <a:masterClrMapping/>
  </p:clrMapOvr>
  <p:transition>
    <p:wheel/>
    <p:sndAc>
      <p:stSnd>
        <p:snd r:embed="rId2" name="chimes.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D2A28-7530-43B1-AA9C-84FE593157C6}"/>
              </a:ext>
            </a:extLst>
          </p:cNvPr>
          <p:cNvSpPr>
            <a:spLocks noGrp="1"/>
          </p:cNvSpPr>
          <p:nvPr>
            <p:ph type="title"/>
          </p:nvPr>
        </p:nvSpPr>
        <p:spPr/>
        <p:txBody>
          <a:bodyPr>
            <a:normAutofit fontScale="90000"/>
          </a:bodyPr>
          <a:lstStyle/>
          <a:p>
            <a:pPr eaLnBrk="1" fontAlgn="auto" hangingPunct="1">
              <a:spcAft>
                <a:spcPts val="0"/>
              </a:spcAft>
              <a:defRPr/>
            </a:pPr>
            <a:r>
              <a:rPr lang="fr-FR" dirty="0"/>
              <a:t>Right to </a:t>
            </a:r>
            <a:r>
              <a:rPr lang="fr-FR" dirty="0" err="1"/>
              <a:t>religious</a:t>
            </a:r>
            <a:r>
              <a:rPr lang="fr-FR" dirty="0"/>
              <a:t> </a:t>
            </a:r>
            <a:r>
              <a:rPr lang="fr-FR" dirty="0" err="1"/>
              <a:t>freedom</a:t>
            </a:r>
            <a:r>
              <a:rPr lang="fr-FR" dirty="0"/>
              <a:t>, Article-25 to 28</a:t>
            </a:r>
            <a:endParaRPr lang="en-IN" dirty="0"/>
          </a:p>
        </p:txBody>
      </p:sp>
      <p:sp>
        <p:nvSpPr>
          <p:cNvPr id="3" name="Content Placeholder 2">
            <a:extLst>
              <a:ext uri="{FF2B5EF4-FFF2-40B4-BE49-F238E27FC236}">
                <a16:creationId xmlns:a16="http://schemas.microsoft.com/office/drawing/2014/main" id="{B780CBC7-52A4-4825-9A03-8C58F98D1ACC}"/>
              </a:ext>
            </a:extLst>
          </p:cNvPr>
          <p:cNvSpPr>
            <a:spLocks noGrp="1"/>
          </p:cNvSpPr>
          <p:nvPr>
            <p:ph idx="1"/>
          </p:nvPr>
        </p:nvSpPr>
        <p:spPr/>
        <p:txBody>
          <a:bodyPr>
            <a:normAutofit/>
          </a:bodyPr>
          <a:lstStyle/>
          <a:p>
            <a:pPr marL="274320" indent="-274320" eaLnBrk="1" fontAlgn="auto" hangingPunct="1">
              <a:spcAft>
                <a:spcPts val="0"/>
              </a:spcAft>
              <a:buClr>
                <a:schemeClr val="accent3"/>
              </a:buClr>
              <a:buFont typeface="Wingdings" pitchFamily="2" charset="2"/>
              <a:buChar char="Ø"/>
              <a:defRPr/>
            </a:pPr>
            <a:r>
              <a:rPr lang="fr-FR" dirty="0" err="1">
                <a:solidFill>
                  <a:schemeClr val="bg2">
                    <a:lumMod val="25000"/>
                  </a:schemeClr>
                </a:solidFill>
                <a:latin typeface="Arial Unicode MS" pitchFamily="34" charset="-128"/>
                <a:ea typeface="Arial Unicode MS" pitchFamily="34" charset="-128"/>
                <a:cs typeface="Arial Unicode MS" pitchFamily="34" charset="-128"/>
              </a:rPr>
              <a:t>Freedom</a:t>
            </a:r>
            <a:r>
              <a:rPr lang="fr-FR" dirty="0">
                <a:solidFill>
                  <a:schemeClr val="bg2">
                    <a:lumMod val="25000"/>
                  </a:schemeClr>
                </a:solidFill>
                <a:latin typeface="Arial Unicode MS" pitchFamily="34" charset="-128"/>
                <a:ea typeface="Arial Unicode MS" pitchFamily="34" charset="-128"/>
                <a:cs typeface="Arial Unicode MS" pitchFamily="34" charset="-128"/>
              </a:rPr>
              <a:t> to </a:t>
            </a:r>
            <a:r>
              <a:rPr lang="fr-FR" dirty="0" err="1">
                <a:solidFill>
                  <a:schemeClr val="bg2">
                    <a:lumMod val="25000"/>
                  </a:schemeClr>
                </a:solidFill>
                <a:latin typeface="Arial Unicode MS" pitchFamily="34" charset="-128"/>
                <a:ea typeface="Arial Unicode MS" pitchFamily="34" charset="-128"/>
                <a:cs typeface="Arial Unicode MS" pitchFamily="34" charset="-128"/>
              </a:rPr>
              <a:t>profess</a:t>
            </a:r>
            <a:r>
              <a:rPr lang="fr-FR" dirty="0">
                <a:solidFill>
                  <a:schemeClr val="bg2">
                    <a:lumMod val="25000"/>
                  </a:schemeClr>
                </a:solidFill>
                <a:latin typeface="Arial Unicode MS" pitchFamily="34" charset="-128"/>
                <a:ea typeface="Arial Unicode MS" pitchFamily="34" charset="-128"/>
                <a:cs typeface="Arial Unicode MS" pitchFamily="34" charset="-128"/>
              </a:rPr>
              <a:t> and </a:t>
            </a:r>
            <a:r>
              <a:rPr lang="fr-FR" dirty="0" err="1">
                <a:solidFill>
                  <a:schemeClr val="bg2">
                    <a:lumMod val="25000"/>
                  </a:schemeClr>
                </a:solidFill>
                <a:latin typeface="Arial Unicode MS" pitchFamily="34" charset="-128"/>
                <a:ea typeface="Arial Unicode MS" pitchFamily="34" charset="-128"/>
                <a:cs typeface="Arial Unicode MS" pitchFamily="34" charset="-128"/>
              </a:rPr>
              <a:t>propagate</a:t>
            </a:r>
            <a:r>
              <a:rPr lang="fr-FR" dirty="0">
                <a:solidFill>
                  <a:schemeClr val="bg2">
                    <a:lumMod val="25000"/>
                  </a:schemeClr>
                </a:solidFill>
                <a:latin typeface="Arial Unicode MS" pitchFamily="34" charset="-128"/>
                <a:ea typeface="Arial Unicode MS" pitchFamily="34" charset="-128"/>
                <a:cs typeface="Arial Unicode MS" pitchFamily="34" charset="-128"/>
              </a:rPr>
              <a:t> </a:t>
            </a:r>
            <a:r>
              <a:rPr lang="fr-FR" dirty="0" err="1">
                <a:solidFill>
                  <a:schemeClr val="bg2">
                    <a:lumMod val="25000"/>
                  </a:schemeClr>
                </a:solidFill>
                <a:latin typeface="Arial Unicode MS" pitchFamily="34" charset="-128"/>
                <a:ea typeface="Arial Unicode MS" pitchFamily="34" charset="-128"/>
                <a:cs typeface="Arial Unicode MS" pitchFamily="34" charset="-128"/>
              </a:rPr>
              <a:t>any</a:t>
            </a:r>
            <a:r>
              <a:rPr lang="fr-FR" dirty="0">
                <a:solidFill>
                  <a:schemeClr val="bg2">
                    <a:lumMod val="25000"/>
                  </a:schemeClr>
                </a:solidFill>
                <a:latin typeface="Arial Unicode MS" pitchFamily="34" charset="-128"/>
                <a:ea typeface="Arial Unicode MS" pitchFamily="34" charset="-128"/>
                <a:cs typeface="Arial Unicode MS" pitchFamily="34" charset="-128"/>
              </a:rPr>
              <a:t> </a:t>
            </a:r>
            <a:r>
              <a:rPr lang="fr-FR" dirty="0" err="1">
                <a:solidFill>
                  <a:schemeClr val="bg2">
                    <a:lumMod val="25000"/>
                  </a:schemeClr>
                </a:solidFill>
                <a:latin typeface="Arial Unicode MS" pitchFamily="34" charset="-128"/>
                <a:ea typeface="Arial Unicode MS" pitchFamily="34" charset="-128"/>
                <a:cs typeface="Arial Unicode MS" pitchFamily="34" charset="-128"/>
              </a:rPr>
              <a:t>religion,Article</a:t>
            </a:r>
            <a:r>
              <a:rPr lang="fr-FR" dirty="0">
                <a:solidFill>
                  <a:schemeClr val="bg2">
                    <a:lumMod val="25000"/>
                  </a:schemeClr>
                </a:solidFill>
                <a:latin typeface="Arial Unicode MS" pitchFamily="34" charset="-128"/>
                <a:ea typeface="Arial Unicode MS" pitchFamily="34" charset="-128"/>
                <a:cs typeface="Arial Unicode MS" pitchFamily="34" charset="-128"/>
              </a:rPr>
              <a:t>-25</a:t>
            </a:r>
          </a:p>
          <a:p>
            <a:pPr marL="274320" indent="-274320" eaLnBrk="1" fontAlgn="auto" hangingPunct="1">
              <a:spcAft>
                <a:spcPts val="0"/>
              </a:spcAft>
              <a:buClr>
                <a:schemeClr val="accent3"/>
              </a:buClr>
              <a:buFont typeface="Wingdings" pitchFamily="2" charset="2"/>
              <a:buChar char="Ø"/>
              <a:defRPr/>
            </a:pPr>
            <a:r>
              <a:rPr lang="fr-FR" dirty="0" err="1">
                <a:solidFill>
                  <a:schemeClr val="bg2">
                    <a:lumMod val="25000"/>
                  </a:schemeClr>
                </a:solidFill>
                <a:latin typeface="Arial Unicode MS" pitchFamily="34" charset="-128"/>
                <a:ea typeface="Arial Unicode MS" pitchFamily="34" charset="-128"/>
                <a:cs typeface="Arial Unicode MS" pitchFamily="34" charset="-128"/>
              </a:rPr>
              <a:t>Freedom</a:t>
            </a:r>
            <a:r>
              <a:rPr lang="fr-FR" dirty="0">
                <a:solidFill>
                  <a:schemeClr val="bg2">
                    <a:lumMod val="25000"/>
                  </a:schemeClr>
                </a:solidFill>
                <a:latin typeface="Arial Unicode MS" pitchFamily="34" charset="-128"/>
                <a:ea typeface="Arial Unicode MS" pitchFamily="34" charset="-128"/>
                <a:cs typeface="Arial Unicode MS" pitchFamily="34" charset="-128"/>
              </a:rPr>
              <a:t> to manage </a:t>
            </a:r>
            <a:r>
              <a:rPr lang="fr-FR" dirty="0" err="1">
                <a:solidFill>
                  <a:schemeClr val="bg2">
                    <a:lumMod val="25000"/>
                  </a:schemeClr>
                </a:solidFill>
                <a:latin typeface="Arial Unicode MS" pitchFamily="34" charset="-128"/>
                <a:ea typeface="Arial Unicode MS" pitchFamily="34" charset="-128"/>
                <a:cs typeface="Arial Unicode MS" pitchFamily="34" charset="-128"/>
              </a:rPr>
              <a:t>religious</a:t>
            </a:r>
            <a:r>
              <a:rPr lang="fr-FR" dirty="0">
                <a:solidFill>
                  <a:schemeClr val="bg2">
                    <a:lumMod val="25000"/>
                  </a:schemeClr>
                </a:solidFill>
                <a:latin typeface="Arial Unicode MS" pitchFamily="34" charset="-128"/>
                <a:ea typeface="Arial Unicode MS" pitchFamily="34" charset="-128"/>
                <a:cs typeface="Arial Unicode MS" pitchFamily="34" charset="-128"/>
              </a:rPr>
              <a:t> </a:t>
            </a:r>
            <a:r>
              <a:rPr lang="fr-FR" dirty="0" err="1">
                <a:solidFill>
                  <a:schemeClr val="bg2">
                    <a:lumMod val="25000"/>
                  </a:schemeClr>
                </a:solidFill>
                <a:latin typeface="Arial Unicode MS" pitchFamily="34" charset="-128"/>
                <a:ea typeface="Arial Unicode MS" pitchFamily="34" charset="-128"/>
                <a:cs typeface="Arial Unicode MS" pitchFamily="34" charset="-128"/>
              </a:rPr>
              <a:t>affairs</a:t>
            </a:r>
            <a:r>
              <a:rPr lang="fr-FR" dirty="0">
                <a:solidFill>
                  <a:schemeClr val="bg2">
                    <a:lumMod val="25000"/>
                  </a:schemeClr>
                </a:solidFill>
                <a:latin typeface="Arial Unicode MS" pitchFamily="34" charset="-128"/>
                <a:ea typeface="Arial Unicode MS" pitchFamily="34" charset="-128"/>
                <a:cs typeface="Arial Unicode MS" pitchFamily="34" charset="-128"/>
              </a:rPr>
              <a:t>, </a:t>
            </a:r>
            <a:r>
              <a:rPr lang="fr-FR" dirty="0" err="1">
                <a:solidFill>
                  <a:schemeClr val="bg2">
                    <a:lumMod val="25000"/>
                  </a:schemeClr>
                </a:solidFill>
                <a:latin typeface="Arial Unicode MS" pitchFamily="34" charset="-128"/>
                <a:ea typeface="Arial Unicode MS" pitchFamily="34" charset="-128"/>
                <a:cs typeface="Arial Unicode MS" pitchFamily="34" charset="-128"/>
              </a:rPr>
              <a:t>Artcle</a:t>
            </a:r>
            <a:r>
              <a:rPr lang="fr-FR" dirty="0">
                <a:solidFill>
                  <a:schemeClr val="bg2">
                    <a:lumMod val="25000"/>
                  </a:schemeClr>
                </a:solidFill>
                <a:latin typeface="Arial Unicode MS" pitchFamily="34" charset="-128"/>
                <a:ea typeface="Arial Unicode MS" pitchFamily="34" charset="-128"/>
                <a:cs typeface="Arial Unicode MS" pitchFamily="34" charset="-128"/>
              </a:rPr>
              <a:t>-26</a:t>
            </a:r>
          </a:p>
          <a:p>
            <a:pPr marL="274320" indent="-274320" eaLnBrk="1" fontAlgn="auto" hangingPunct="1">
              <a:spcAft>
                <a:spcPts val="0"/>
              </a:spcAft>
              <a:buClr>
                <a:schemeClr val="accent3"/>
              </a:buClr>
              <a:buFont typeface="Wingdings" pitchFamily="2" charset="2"/>
              <a:buChar char="Ø"/>
              <a:defRPr/>
            </a:pPr>
            <a:r>
              <a:rPr lang="fr-FR" dirty="0" err="1">
                <a:solidFill>
                  <a:schemeClr val="bg2">
                    <a:lumMod val="25000"/>
                  </a:schemeClr>
                </a:solidFill>
                <a:latin typeface="Arial Unicode MS" pitchFamily="34" charset="-128"/>
                <a:ea typeface="Arial Unicode MS" pitchFamily="34" charset="-128"/>
                <a:cs typeface="Arial Unicode MS" pitchFamily="34" charset="-128"/>
              </a:rPr>
              <a:t>Freedom</a:t>
            </a:r>
            <a:r>
              <a:rPr lang="fr-FR" dirty="0">
                <a:solidFill>
                  <a:schemeClr val="bg2">
                    <a:lumMod val="25000"/>
                  </a:schemeClr>
                </a:solidFill>
                <a:latin typeface="Arial Unicode MS" pitchFamily="34" charset="-128"/>
                <a:ea typeface="Arial Unicode MS" pitchFamily="34" charset="-128"/>
                <a:cs typeface="Arial Unicode MS" pitchFamily="34" charset="-128"/>
              </a:rPr>
              <a:t> not to </a:t>
            </a:r>
            <a:r>
              <a:rPr lang="fr-FR" dirty="0" err="1">
                <a:solidFill>
                  <a:schemeClr val="bg2">
                    <a:lumMod val="25000"/>
                  </a:schemeClr>
                </a:solidFill>
                <a:latin typeface="Arial Unicode MS" pitchFamily="34" charset="-128"/>
                <a:ea typeface="Arial Unicode MS" pitchFamily="34" charset="-128"/>
                <a:cs typeface="Arial Unicode MS" pitchFamily="34" charset="-128"/>
              </a:rPr>
              <a:t>pay</a:t>
            </a:r>
            <a:r>
              <a:rPr lang="fr-FR" dirty="0">
                <a:solidFill>
                  <a:schemeClr val="bg2">
                    <a:lumMod val="25000"/>
                  </a:schemeClr>
                </a:solidFill>
                <a:latin typeface="Arial Unicode MS" pitchFamily="34" charset="-128"/>
                <a:ea typeface="Arial Unicode MS" pitchFamily="34" charset="-128"/>
                <a:cs typeface="Arial Unicode MS" pitchFamily="34" charset="-128"/>
              </a:rPr>
              <a:t> taxes for the promotion of </a:t>
            </a:r>
            <a:r>
              <a:rPr lang="fr-FR" dirty="0" err="1">
                <a:solidFill>
                  <a:schemeClr val="bg2">
                    <a:lumMod val="25000"/>
                  </a:schemeClr>
                </a:solidFill>
                <a:latin typeface="Arial Unicode MS" pitchFamily="34" charset="-128"/>
                <a:ea typeface="Arial Unicode MS" pitchFamily="34" charset="-128"/>
                <a:cs typeface="Arial Unicode MS" pitchFamily="34" charset="-128"/>
              </a:rPr>
              <a:t>any</a:t>
            </a:r>
            <a:r>
              <a:rPr lang="fr-FR" dirty="0">
                <a:solidFill>
                  <a:schemeClr val="bg2">
                    <a:lumMod val="25000"/>
                  </a:schemeClr>
                </a:solidFill>
                <a:latin typeface="Arial Unicode MS" pitchFamily="34" charset="-128"/>
                <a:ea typeface="Arial Unicode MS" pitchFamily="34" charset="-128"/>
                <a:cs typeface="Arial Unicode MS" pitchFamily="34" charset="-128"/>
              </a:rPr>
              <a:t> </a:t>
            </a:r>
            <a:r>
              <a:rPr lang="fr-FR" dirty="0" err="1">
                <a:solidFill>
                  <a:schemeClr val="bg2">
                    <a:lumMod val="25000"/>
                  </a:schemeClr>
                </a:solidFill>
                <a:latin typeface="Arial Unicode MS" pitchFamily="34" charset="-128"/>
                <a:ea typeface="Arial Unicode MS" pitchFamily="34" charset="-128"/>
                <a:cs typeface="Arial Unicode MS" pitchFamily="34" charset="-128"/>
              </a:rPr>
              <a:t>particular</a:t>
            </a:r>
            <a:r>
              <a:rPr lang="fr-FR" dirty="0">
                <a:solidFill>
                  <a:schemeClr val="bg2">
                    <a:lumMod val="25000"/>
                  </a:schemeClr>
                </a:solidFill>
                <a:latin typeface="Arial Unicode MS" pitchFamily="34" charset="-128"/>
                <a:ea typeface="Arial Unicode MS" pitchFamily="34" charset="-128"/>
                <a:cs typeface="Arial Unicode MS" pitchFamily="34" charset="-128"/>
              </a:rPr>
              <a:t> </a:t>
            </a:r>
            <a:r>
              <a:rPr lang="fr-FR" dirty="0" err="1">
                <a:solidFill>
                  <a:schemeClr val="bg2">
                    <a:lumMod val="25000"/>
                  </a:schemeClr>
                </a:solidFill>
                <a:latin typeface="Arial Unicode MS" pitchFamily="34" charset="-128"/>
                <a:ea typeface="Arial Unicode MS" pitchFamily="34" charset="-128"/>
                <a:cs typeface="Arial Unicode MS" pitchFamily="34" charset="-128"/>
              </a:rPr>
              <a:t>religion,Article</a:t>
            </a:r>
            <a:r>
              <a:rPr lang="fr-FR" dirty="0">
                <a:solidFill>
                  <a:schemeClr val="bg2">
                    <a:lumMod val="25000"/>
                  </a:schemeClr>
                </a:solidFill>
                <a:latin typeface="Arial Unicode MS" pitchFamily="34" charset="-128"/>
                <a:ea typeface="Arial Unicode MS" pitchFamily="34" charset="-128"/>
                <a:cs typeface="Arial Unicode MS" pitchFamily="34" charset="-128"/>
              </a:rPr>
              <a:t>-27</a:t>
            </a:r>
          </a:p>
          <a:p>
            <a:pPr marL="274320" indent="-274320" eaLnBrk="1" fontAlgn="auto" hangingPunct="1">
              <a:spcAft>
                <a:spcPts val="0"/>
              </a:spcAft>
              <a:buClr>
                <a:schemeClr val="accent3"/>
              </a:buClr>
              <a:buFont typeface="Wingdings" pitchFamily="2" charset="2"/>
              <a:buChar char="Ø"/>
              <a:defRPr/>
            </a:pPr>
            <a:r>
              <a:rPr lang="fr-FR" dirty="0">
                <a:solidFill>
                  <a:schemeClr val="bg2">
                    <a:lumMod val="25000"/>
                  </a:schemeClr>
                </a:solidFill>
                <a:latin typeface="Arial Unicode MS" pitchFamily="34" charset="-128"/>
                <a:ea typeface="Arial Unicode MS" pitchFamily="34" charset="-128"/>
                <a:cs typeface="Arial Unicode MS" pitchFamily="34" charset="-128"/>
              </a:rPr>
              <a:t>No </a:t>
            </a:r>
            <a:r>
              <a:rPr lang="fr-FR" dirty="0" err="1">
                <a:solidFill>
                  <a:schemeClr val="bg2">
                    <a:lumMod val="25000"/>
                  </a:schemeClr>
                </a:solidFill>
                <a:latin typeface="Arial Unicode MS" pitchFamily="34" charset="-128"/>
                <a:ea typeface="Arial Unicode MS" pitchFamily="34" charset="-128"/>
                <a:cs typeface="Arial Unicode MS" pitchFamily="34" charset="-128"/>
              </a:rPr>
              <a:t>religious</a:t>
            </a:r>
            <a:r>
              <a:rPr lang="fr-FR" dirty="0">
                <a:solidFill>
                  <a:schemeClr val="bg2">
                    <a:lumMod val="25000"/>
                  </a:schemeClr>
                </a:solidFill>
                <a:latin typeface="Arial Unicode MS" pitchFamily="34" charset="-128"/>
                <a:ea typeface="Arial Unicode MS" pitchFamily="34" charset="-128"/>
                <a:cs typeface="Arial Unicode MS" pitchFamily="34" charset="-128"/>
              </a:rPr>
              <a:t> instructions in </a:t>
            </a:r>
            <a:r>
              <a:rPr lang="fr-FR" dirty="0" err="1">
                <a:solidFill>
                  <a:schemeClr val="bg2">
                    <a:lumMod val="25000"/>
                  </a:schemeClr>
                </a:solidFill>
                <a:latin typeface="Arial Unicode MS" pitchFamily="34" charset="-128"/>
                <a:ea typeface="Arial Unicode MS" pitchFamily="34" charset="-128"/>
                <a:cs typeface="Arial Unicode MS" pitchFamily="34" charset="-128"/>
              </a:rPr>
              <a:t>government</a:t>
            </a:r>
            <a:r>
              <a:rPr lang="fr-FR" dirty="0">
                <a:solidFill>
                  <a:schemeClr val="bg2">
                    <a:lumMod val="25000"/>
                  </a:schemeClr>
                </a:solidFill>
                <a:latin typeface="Arial Unicode MS" pitchFamily="34" charset="-128"/>
                <a:ea typeface="Arial Unicode MS" pitchFamily="34" charset="-128"/>
                <a:cs typeface="Arial Unicode MS" pitchFamily="34" charset="-128"/>
              </a:rPr>
              <a:t> </a:t>
            </a:r>
            <a:r>
              <a:rPr lang="fr-FR" dirty="0" err="1">
                <a:solidFill>
                  <a:schemeClr val="bg2">
                    <a:lumMod val="25000"/>
                  </a:schemeClr>
                </a:solidFill>
                <a:latin typeface="Arial Unicode MS" pitchFamily="34" charset="-128"/>
                <a:ea typeface="Arial Unicode MS" pitchFamily="34" charset="-128"/>
                <a:cs typeface="Arial Unicode MS" pitchFamily="34" charset="-128"/>
              </a:rPr>
              <a:t>educational</a:t>
            </a:r>
            <a:r>
              <a:rPr lang="fr-FR" dirty="0">
                <a:solidFill>
                  <a:schemeClr val="bg2">
                    <a:lumMod val="25000"/>
                  </a:schemeClr>
                </a:solidFill>
                <a:latin typeface="Arial Unicode MS" pitchFamily="34" charset="-128"/>
                <a:ea typeface="Arial Unicode MS" pitchFamily="34" charset="-128"/>
                <a:cs typeface="Arial Unicode MS" pitchFamily="34" charset="-128"/>
              </a:rPr>
              <a:t> </a:t>
            </a:r>
            <a:r>
              <a:rPr lang="fr-FR" dirty="0" err="1">
                <a:solidFill>
                  <a:schemeClr val="bg2">
                    <a:lumMod val="25000"/>
                  </a:schemeClr>
                </a:solidFill>
                <a:latin typeface="Arial Unicode MS" pitchFamily="34" charset="-128"/>
                <a:ea typeface="Arial Unicode MS" pitchFamily="34" charset="-128"/>
                <a:cs typeface="Arial Unicode MS" pitchFamily="34" charset="-128"/>
              </a:rPr>
              <a:t>institutions,Artcle</a:t>
            </a:r>
            <a:r>
              <a:rPr lang="fr-FR" dirty="0">
                <a:solidFill>
                  <a:schemeClr val="bg2">
                    <a:lumMod val="25000"/>
                  </a:schemeClr>
                </a:solidFill>
                <a:latin typeface="Arial Unicode MS" pitchFamily="34" charset="-128"/>
                <a:ea typeface="Arial Unicode MS" pitchFamily="34" charset="-128"/>
                <a:cs typeface="Arial Unicode MS" pitchFamily="34" charset="-128"/>
              </a:rPr>
              <a:t>-28(1)</a:t>
            </a:r>
          </a:p>
          <a:p>
            <a:pPr marL="274320" indent="-274320" eaLnBrk="1" fontAlgn="auto" hangingPunct="1">
              <a:spcAft>
                <a:spcPts val="0"/>
              </a:spcAft>
              <a:buClr>
                <a:schemeClr val="accent3"/>
              </a:buClr>
              <a:buFont typeface="Wingdings" pitchFamily="2" charset="2"/>
              <a:buChar char="Ø"/>
              <a:defRPr/>
            </a:pPr>
            <a:r>
              <a:rPr lang="fr-FR" dirty="0">
                <a:solidFill>
                  <a:schemeClr val="bg2">
                    <a:lumMod val="25000"/>
                  </a:schemeClr>
                </a:solidFill>
                <a:latin typeface="Arial Unicode MS" pitchFamily="34" charset="-128"/>
                <a:ea typeface="Arial Unicode MS" pitchFamily="34" charset="-128"/>
                <a:cs typeface="Arial Unicode MS" pitchFamily="34" charset="-128"/>
              </a:rPr>
              <a:t>In </a:t>
            </a:r>
            <a:r>
              <a:rPr lang="fr-FR" dirty="0" err="1">
                <a:solidFill>
                  <a:schemeClr val="bg2">
                    <a:lumMod val="25000"/>
                  </a:schemeClr>
                </a:solidFill>
                <a:latin typeface="Arial Unicode MS" pitchFamily="34" charset="-128"/>
                <a:ea typeface="Arial Unicode MS" pitchFamily="34" charset="-128"/>
                <a:cs typeface="Arial Unicode MS" pitchFamily="34" charset="-128"/>
              </a:rPr>
              <a:t>private</a:t>
            </a:r>
            <a:r>
              <a:rPr lang="fr-FR" dirty="0">
                <a:solidFill>
                  <a:schemeClr val="bg2">
                    <a:lumMod val="25000"/>
                  </a:schemeClr>
                </a:solidFill>
                <a:latin typeface="Arial Unicode MS" pitchFamily="34" charset="-128"/>
                <a:ea typeface="Arial Unicode MS" pitchFamily="34" charset="-128"/>
                <a:cs typeface="Arial Unicode MS" pitchFamily="34" charset="-128"/>
              </a:rPr>
              <a:t> </a:t>
            </a:r>
            <a:r>
              <a:rPr lang="fr-FR" dirty="0" err="1">
                <a:solidFill>
                  <a:schemeClr val="bg2">
                    <a:lumMod val="25000"/>
                  </a:schemeClr>
                </a:solidFill>
                <a:latin typeface="Arial Unicode MS" pitchFamily="34" charset="-128"/>
                <a:ea typeface="Arial Unicode MS" pitchFamily="34" charset="-128"/>
                <a:cs typeface="Arial Unicode MS" pitchFamily="34" charset="-128"/>
              </a:rPr>
              <a:t>educational</a:t>
            </a:r>
            <a:r>
              <a:rPr lang="fr-FR" dirty="0">
                <a:solidFill>
                  <a:schemeClr val="bg2">
                    <a:lumMod val="25000"/>
                  </a:schemeClr>
                </a:solidFill>
                <a:latin typeface="Arial Unicode MS" pitchFamily="34" charset="-128"/>
                <a:ea typeface="Arial Unicode MS" pitchFamily="34" charset="-128"/>
                <a:cs typeface="Arial Unicode MS" pitchFamily="34" charset="-128"/>
              </a:rPr>
              <a:t> institutions </a:t>
            </a:r>
            <a:r>
              <a:rPr lang="fr-FR" dirty="0" err="1">
                <a:solidFill>
                  <a:schemeClr val="bg2">
                    <a:lumMod val="25000"/>
                  </a:schemeClr>
                </a:solidFill>
                <a:latin typeface="Arial Unicode MS" pitchFamily="34" charset="-128"/>
                <a:ea typeface="Arial Unicode MS" pitchFamily="34" charset="-128"/>
                <a:cs typeface="Arial Unicode MS" pitchFamily="34" charset="-128"/>
              </a:rPr>
              <a:t>religious</a:t>
            </a:r>
            <a:r>
              <a:rPr lang="fr-FR" dirty="0">
                <a:solidFill>
                  <a:schemeClr val="bg2">
                    <a:lumMod val="25000"/>
                  </a:schemeClr>
                </a:solidFill>
                <a:latin typeface="Arial Unicode MS" pitchFamily="34" charset="-128"/>
                <a:ea typeface="Arial Unicode MS" pitchFamily="34" charset="-128"/>
                <a:cs typeface="Arial Unicode MS" pitchFamily="34" charset="-128"/>
              </a:rPr>
              <a:t> </a:t>
            </a:r>
            <a:r>
              <a:rPr lang="fr-FR" dirty="0" err="1">
                <a:solidFill>
                  <a:schemeClr val="bg2">
                    <a:lumMod val="25000"/>
                  </a:schemeClr>
                </a:solidFill>
                <a:latin typeface="Arial Unicode MS" pitchFamily="34" charset="-128"/>
                <a:ea typeface="Arial Unicode MS" pitchFamily="34" charset="-128"/>
                <a:cs typeface="Arial Unicode MS" pitchFamily="34" charset="-128"/>
              </a:rPr>
              <a:t>education</a:t>
            </a:r>
            <a:r>
              <a:rPr lang="fr-FR" dirty="0">
                <a:solidFill>
                  <a:schemeClr val="bg2">
                    <a:lumMod val="25000"/>
                  </a:schemeClr>
                </a:solidFill>
                <a:latin typeface="Arial Unicode MS" pitchFamily="34" charset="-128"/>
                <a:ea typeface="Arial Unicode MS" pitchFamily="34" charset="-128"/>
                <a:cs typeface="Arial Unicode MS" pitchFamily="34" charset="-128"/>
              </a:rPr>
              <a:t> not </a:t>
            </a:r>
            <a:r>
              <a:rPr lang="fr-FR" dirty="0" err="1">
                <a:solidFill>
                  <a:schemeClr val="bg2">
                    <a:lumMod val="25000"/>
                  </a:schemeClr>
                </a:solidFill>
                <a:latin typeface="Arial Unicode MS" pitchFamily="34" charset="-128"/>
                <a:ea typeface="Arial Unicode MS" pitchFamily="34" charset="-128"/>
                <a:cs typeface="Arial Unicode MS" pitchFamily="34" charset="-128"/>
              </a:rPr>
              <a:t>against</a:t>
            </a:r>
            <a:r>
              <a:rPr lang="fr-FR" dirty="0">
                <a:solidFill>
                  <a:schemeClr val="bg2">
                    <a:lumMod val="25000"/>
                  </a:schemeClr>
                </a:solidFill>
                <a:latin typeface="Arial Unicode MS" pitchFamily="34" charset="-128"/>
                <a:ea typeface="Arial Unicode MS" pitchFamily="34" charset="-128"/>
                <a:cs typeface="Arial Unicode MS" pitchFamily="34" charset="-128"/>
              </a:rPr>
              <a:t> the </a:t>
            </a:r>
            <a:r>
              <a:rPr lang="fr-FR" dirty="0" err="1">
                <a:solidFill>
                  <a:schemeClr val="bg2">
                    <a:lumMod val="25000"/>
                  </a:schemeClr>
                </a:solidFill>
                <a:latin typeface="Arial Unicode MS" pitchFamily="34" charset="-128"/>
                <a:ea typeface="Arial Unicode MS" pitchFamily="34" charset="-128"/>
                <a:cs typeface="Arial Unicode MS" pitchFamily="34" charset="-128"/>
              </a:rPr>
              <a:t>will,Article</a:t>
            </a:r>
            <a:r>
              <a:rPr lang="fr-FR" dirty="0">
                <a:solidFill>
                  <a:schemeClr val="bg2">
                    <a:lumMod val="25000"/>
                  </a:schemeClr>
                </a:solidFill>
                <a:latin typeface="Arial Unicode MS" pitchFamily="34" charset="-128"/>
                <a:ea typeface="Arial Unicode MS" pitchFamily="34" charset="-128"/>
                <a:cs typeface="Arial Unicode MS" pitchFamily="34" charset="-128"/>
              </a:rPr>
              <a:t>-28(3)</a:t>
            </a:r>
            <a:endParaRPr lang="en-IN" dirty="0">
              <a:solidFill>
                <a:schemeClr val="bg2">
                  <a:lumMod val="25000"/>
                </a:schemeClr>
              </a:solidFill>
              <a:latin typeface="Arial Unicode MS" pitchFamily="34" charset="-128"/>
              <a:ea typeface="Arial Unicode MS" pitchFamily="34" charset="-128"/>
              <a:cs typeface="Arial Unicode MS" pitchFamily="34" charset="-128"/>
            </a:endParaRPr>
          </a:p>
        </p:txBody>
      </p:sp>
    </p:spTree>
  </p:cSld>
  <p:clrMapOvr>
    <a:masterClrMapping/>
  </p:clrMapOvr>
  <p:transition>
    <p:dissolve/>
    <p:sndAc>
      <p:stSnd>
        <p:snd r:embed="rId2" name="camera.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218B14EE-D585-4D7B-91EF-10BFFE5FA342}"/>
              </a:ext>
            </a:extLst>
          </p:cNvPr>
          <p:cNvSpPr>
            <a:spLocks noGrp="1"/>
          </p:cNvSpPr>
          <p:nvPr>
            <p:ph type="title"/>
          </p:nvPr>
        </p:nvSpPr>
        <p:spPr>
          <a:xfrm>
            <a:off x="609600" y="1176338"/>
            <a:ext cx="2212975" cy="1582737"/>
          </a:xfrm>
        </p:spPr>
        <p:txBody>
          <a:bodyPr/>
          <a:lstStyle/>
          <a:p>
            <a:pPr eaLnBrk="1" hangingPunct="1"/>
            <a:r>
              <a:rPr lang="fr-FR" altLang="en-US"/>
              <a:t>Cultural and educational rights</a:t>
            </a:r>
            <a:endParaRPr lang="en-IN" altLang="en-US"/>
          </a:p>
        </p:txBody>
      </p:sp>
      <p:sp>
        <p:nvSpPr>
          <p:cNvPr id="18435" name="Text Placeholder 2">
            <a:extLst>
              <a:ext uri="{FF2B5EF4-FFF2-40B4-BE49-F238E27FC236}">
                <a16:creationId xmlns:a16="http://schemas.microsoft.com/office/drawing/2014/main" id="{6A0DC152-66E6-4233-976A-323007896946}"/>
              </a:ext>
            </a:extLst>
          </p:cNvPr>
          <p:cNvSpPr>
            <a:spLocks noGrp="1"/>
          </p:cNvSpPr>
          <p:nvPr>
            <p:ph type="body" sz="half" idx="2"/>
          </p:nvPr>
        </p:nvSpPr>
        <p:spPr>
          <a:xfrm>
            <a:off x="609600" y="2828925"/>
            <a:ext cx="2209800" cy="2179638"/>
          </a:xfrm>
        </p:spPr>
        <p:txBody>
          <a:bodyPr/>
          <a:lstStyle/>
          <a:p>
            <a:pPr eaLnBrk="1" hangingPunct="1"/>
            <a:r>
              <a:rPr lang="fr-FR" altLang="en-US" sz="1600">
                <a:latin typeface="Arial Unicode MS" panose="020B0604020202020204" pitchFamily="34" charset="-128"/>
                <a:ea typeface="Arial Unicode MS" panose="020B0604020202020204" pitchFamily="34" charset="-128"/>
                <a:cs typeface="Arial Unicode MS" panose="020B0604020202020204" pitchFamily="34" charset="-128"/>
              </a:rPr>
              <a:t>Article 29 to 30</a:t>
            </a:r>
            <a:endParaRPr lang="en-IN" altLang="en-US" sz="1600">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18436" name="Picture Placeholder 10" descr="rural edu.jpg">
            <a:extLst>
              <a:ext uri="{FF2B5EF4-FFF2-40B4-BE49-F238E27FC236}">
                <a16:creationId xmlns:a16="http://schemas.microsoft.com/office/drawing/2014/main" id="{E024CCC1-E0C4-44B1-BC4A-A00510FDFACE}"/>
              </a:ext>
            </a:extLst>
          </p:cNvPr>
          <p:cNvPicPr>
            <a:picLocks noGrp="1" noChangeAspect="1"/>
          </p:cNvPicPr>
          <p:nvPr>
            <p:ph type="pic" idx="1"/>
          </p:nvPr>
        </p:nvPicPr>
        <p:blipFill>
          <a:blip r:embed="rId3">
            <a:extLst>
              <a:ext uri="{28A0092B-C50C-407E-A947-70E740481C1C}">
                <a14:useLocalDpi xmlns:a14="http://schemas.microsoft.com/office/drawing/2010/main" val="0"/>
              </a:ext>
            </a:extLst>
          </a:blip>
          <a:srcRect l="8311" r="8311"/>
          <a:stretch>
            <a:fillRect/>
          </a:stretch>
        </p:blipFill>
        <p:spPr>
          <a:xfrm rot="420000">
            <a:off x="3486150" y="1200150"/>
            <a:ext cx="4618038" cy="3930650"/>
          </a:xfrm>
          <a:ln>
            <a:headEnd/>
            <a:tailEnd/>
          </a:ln>
        </p:spPr>
      </p:pic>
    </p:spTree>
  </p:cSld>
  <p:clrMapOvr>
    <a:masterClrMapping/>
  </p:clrMapOvr>
  <p:transition>
    <p:wheel/>
    <p:sndAc>
      <p:stSnd>
        <p:snd r:embed="rId2" name="chimes.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8FDB0-72F6-4D6D-A448-D8A1F8FA83D5}"/>
              </a:ext>
            </a:extLst>
          </p:cNvPr>
          <p:cNvSpPr>
            <a:spLocks noGrp="1"/>
          </p:cNvSpPr>
          <p:nvPr>
            <p:ph type="title"/>
          </p:nvPr>
        </p:nvSpPr>
        <p:spPr>
          <a:xfrm>
            <a:off x="457200" y="260648"/>
            <a:ext cx="8435280" cy="1440160"/>
          </a:xfrm>
        </p:spPr>
        <p:txBody>
          <a:bodyPr>
            <a:normAutofit fontScale="90000"/>
          </a:bodyPr>
          <a:lstStyle/>
          <a:p>
            <a:pPr eaLnBrk="1" fontAlgn="auto" hangingPunct="1">
              <a:spcAft>
                <a:spcPts val="0"/>
              </a:spcAft>
              <a:defRPr/>
            </a:pPr>
            <a:r>
              <a:rPr lang="fr-FR" dirty="0"/>
              <a:t>Cultural and </a:t>
            </a:r>
            <a:r>
              <a:rPr lang="fr-FR" dirty="0" err="1"/>
              <a:t>educational</a:t>
            </a:r>
            <a:r>
              <a:rPr lang="fr-FR" dirty="0"/>
              <a:t> </a:t>
            </a:r>
            <a:r>
              <a:rPr lang="fr-FR" dirty="0" err="1"/>
              <a:t>rights,Article</a:t>
            </a:r>
            <a:r>
              <a:rPr lang="fr-FR" dirty="0"/>
              <a:t> 29 to 30</a:t>
            </a:r>
            <a:endParaRPr lang="en-IN" dirty="0"/>
          </a:p>
        </p:txBody>
      </p:sp>
      <p:sp>
        <p:nvSpPr>
          <p:cNvPr id="3" name="Content Placeholder 2">
            <a:extLst>
              <a:ext uri="{FF2B5EF4-FFF2-40B4-BE49-F238E27FC236}">
                <a16:creationId xmlns:a16="http://schemas.microsoft.com/office/drawing/2014/main" id="{C7536E65-0241-45FD-A49E-96C0882B8FA8}"/>
              </a:ext>
            </a:extLst>
          </p:cNvPr>
          <p:cNvSpPr>
            <a:spLocks noGrp="1"/>
          </p:cNvSpPr>
          <p:nvPr>
            <p:ph idx="1"/>
          </p:nvPr>
        </p:nvSpPr>
        <p:spPr/>
        <p:txBody>
          <a:bodyPr>
            <a:normAutofit/>
          </a:bodyPr>
          <a:lstStyle/>
          <a:p>
            <a:pPr marL="274320" indent="-274320" eaLnBrk="1" fontAlgn="auto" hangingPunct="1">
              <a:spcAft>
                <a:spcPts val="0"/>
              </a:spcAft>
              <a:buClr>
                <a:schemeClr val="accent3"/>
              </a:buClr>
              <a:buFont typeface="Wingdings" pitchFamily="2" charset="2"/>
              <a:buChar char="Ø"/>
              <a:defRPr/>
            </a:pPr>
            <a:r>
              <a:rPr lang="fr-FR" dirty="0">
                <a:solidFill>
                  <a:schemeClr val="bg2">
                    <a:lumMod val="25000"/>
                  </a:schemeClr>
                </a:solidFill>
                <a:latin typeface="Arial Unicode MS" pitchFamily="34" charset="-128"/>
                <a:ea typeface="Arial Unicode MS" pitchFamily="34" charset="-128"/>
                <a:cs typeface="Arial Unicode MS" pitchFamily="34" charset="-128"/>
              </a:rPr>
              <a:t>Protection </a:t>
            </a:r>
            <a:r>
              <a:rPr lang="fr-FR" dirty="0" err="1">
                <a:solidFill>
                  <a:schemeClr val="bg2">
                    <a:lumMod val="25000"/>
                  </a:schemeClr>
                </a:solidFill>
                <a:latin typeface="Arial Unicode MS" pitchFamily="34" charset="-128"/>
                <a:ea typeface="Arial Unicode MS" pitchFamily="34" charset="-128"/>
                <a:cs typeface="Arial Unicode MS" pitchFamily="34" charset="-128"/>
              </a:rPr>
              <a:t>against</a:t>
            </a:r>
            <a:r>
              <a:rPr lang="fr-FR" dirty="0">
                <a:solidFill>
                  <a:schemeClr val="bg2">
                    <a:lumMod val="25000"/>
                  </a:schemeClr>
                </a:solidFill>
                <a:latin typeface="Arial Unicode MS" pitchFamily="34" charset="-128"/>
                <a:ea typeface="Arial Unicode MS" pitchFamily="34" charset="-128"/>
                <a:cs typeface="Arial Unicode MS" pitchFamily="34" charset="-128"/>
              </a:rPr>
              <a:t> </a:t>
            </a:r>
            <a:r>
              <a:rPr lang="fr-FR" dirty="0" err="1">
                <a:solidFill>
                  <a:schemeClr val="bg2">
                    <a:lumMod val="25000"/>
                  </a:schemeClr>
                </a:solidFill>
                <a:latin typeface="Arial Unicode MS" pitchFamily="34" charset="-128"/>
                <a:ea typeface="Arial Unicode MS" pitchFamily="34" charset="-128"/>
                <a:cs typeface="Arial Unicode MS" pitchFamily="34" charset="-128"/>
              </a:rPr>
              <a:t>interest</a:t>
            </a:r>
            <a:r>
              <a:rPr lang="fr-FR" dirty="0">
                <a:solidFill>
                  <a:schemeClr val="bg2">
                    <a:lumMod val="25000"/>
                  </a:schemeClr>
                </a:solidFill>
                <a:latin typeface="Arial Unicode MS" pitchFamily="34" charset="-128"/>
                <a:ea typeface="Arial Unicode MS" pitchFamily="34" charset="-128"/>
                <a:cs typeface="Arial Unicode MS" pitchFamily="34" charset="-128"/>
              </a:rPr>
              <a:t> of </a:t>
            </a:r>
            <a:r>
              <a:rPr lang="fr-FR" dirty="0" err="1">
                <a:solidFill>
                  <a:schemeClr val="bg2">
                    <a:lumMod val="25000"/>
                  </a:schemeClr>
                </a:solidFill>
                <a:latin typeface="Arial Unicode MS" pitchFamily="34" charset="-128"/>
                <a:ea typeface="Arial Unicode MS" pitchFamily="34" charset="-128"/>
                <a:cs typeface="Arial Unicode MS" pitchFamily="34" charset="-128"/>
              </a:rPr>
              <a:t>minorities,Article</a:t>
            </a:r>
            <a:r>
              <a:rPr lang="fr-FR" dirty="0">
                <a:solidFill>
                  <a:schemeClr val="bg2">
                    <a:lumMod val="25000"/>
                  </a:schemeClr>
                </a:solidFill>
                <a:latin typeface="Arial Unicode MS" pitchFamily="34" charset="-128"/>
                <a:ea typeface="Arial Unicode MS" pitchFamily="34" charset="-128"/>
                <a:cs typeface="Arial Unicode MS" pitchFamily="34" charset="-128"/>
              </a:rPr>
              <a:t>-29(1)</a:t>
            </a:r>
          </a:p>
          <a:p>
            <a:pPr marL="274320" indent="-274320" eaLnBrk="1" fontAlgn="auto" hangingPunct="1">
              <a:spcAft>
                <a:spcPts val="0"/>
              </a:spcAft>
              <a:buClr>
                <a:schemeClr val="accent3"/>
              </a:buClr>
              <a:buFont typeface="Wingdings" pitchFamily="2" charset="2"/>
              <a:buChar char="Ø"/>
              <a:defRPr/>
            </a:pPr>
            <a:r>
              <a:rPr lang="fr-FR" dirty="0" err="1">
                <a:solidFill>
                  <a:schemeClr val="bg2">
                    <a:lumMod val="25000"/>
                  </a:schemeClr>
                </a:solidFill>
                <a:latin typeface="Arial Unicode MS" pitchFamily="34" charset="-128"/>
                <a:ea typeface="Arial Unicode MS" pitchFamily="34" charset="-128"/>
                <a:cs typeface="Arial Unicode MS" pitchFamily="34" charset="-128"/>
              </a:rPr>
              <a:t>Freedom</a:t>
            </a:r>
            <a:r>
              <a:rPr lang="fr-FR" dirty="0">
                <a:solidFill>
                  <a:schemeClr val="bg2">
                    <a:lumMod val="25000"/>
                  </a:schemeClr>
                </a:solidFill>
                <a:latin typeface="Arial Unicode MS" pitchFamily="34" charset="-128"/>
                <a:ea typeface="Arial Unicode MS" pitchFamily="34" charset="-128"/>
                <a:cs typeface="Arial Unicode MS" pitchFamily="34" charset="-128"/>
              </a:rPr>
              <a:t> to </a:t>
            </a:r>
            <a:r>
              <a:rPr lang="fr-FR" dirty="0" err="1">
                <a:solidFill>
                  <a:schemeClr val="bg2">
                    <a:lumMod val="25000"/>
                  </a:schemeClr>
                </a:solidFill>
                <a:latin typeface="Arial Unicode MS" pitchFamily="34" charset="-128"/>
                <a:ea typeface="Arial Unicode MS" pitchFamily="34" charset="-128"/>
                <a:cs typeface="Arial Unicode MS" pitchFamily="34" charset="-128"/>
              </a:rPr>
              <a:t>get</a:t>
            </a:r>
            <a:r>
              <a:rPr lang="fr-FR" dirty="0">
                <a:solidFill>
                  <a:schemeClr val="bg2">
                    <a:lumMod val="25000"/>
                  </a:schemeClr>
                </a:solidFill>
                <a:latin typeface="Arial Unicode MS" pitchFamily="34" charset="-128"/>
                <a:ea typeface="Arial Unicode MS" pitchFamily="34" charset="-128"/>
                <a:cs typeface="Arial Unicode MS" pitchFamily="34" charset="-128"/>
              </a:rPr>
              <a:t> admission in </a:t>
            </a:r>
            <a:r>
              <a:rPr lang="fr-FR" dirty="0" err="1">
                <a:solidFill>
                  <a:schemeClr val="bg2">
                    <a:lumMod val="25000"/>
                  </a:schemeClr>
                </a:solidFill>
                <a:latin typeface="Arial Unicode MS" pitchFamily="34" charset="-128"/>
                <a:ea typeface="Arial Unicode MS" pitchFamily="34" charset="-128"/>
                <a:cs typeface="Arial Unicode MS" pitchFamily="34" charset="-128"/>
              </a:rPr>
              <a:t>educational</a:t>
            </a:r>
            <a:r>
              <a:rPr lang="fr-FR" dirty="0">
                <a:solidFill>
                  <a:schemeClr val="bg2">
                    <a:lumMod val="25000"/>
                  </a:schemeClr>
                </a:solidFill>
                <a:latin typeface="Arial Unicode MS" pitchFamily="34" charset="-128"/>
                <a:ea typeface="Arial Unicode MS" pitchFamily="34" charset="-128"/>
                <a:cs typeface="Arial Unicode MS" pitchFamily="34" charset="-128"/>
              </a:rPr>
              <a:t> </a:t>
            </a:r>
            <a:r>
              <a:rPr lang="fr-FR" dirty="0" err="1">
                <a:solidFill>
                  <a:schemeClr val="bg2">
                    <a:lumMod val="25000"/>
                  </a:schemeClr>
                </a:solidFill>
                <a:latin typeface="Arial Unicode MS" pitchFamily="34" charset="-128"/>
                <a:ea typeface="Arial Unicode MS" pitchFamily="34" charset="-128"/>
                <a:cs typeface="Arial Unicode MS" pitchFamily="34" charset="-128"/>
              </a:rPr>
              <a:t>institutions,Article</a:t>
            </a:r>
            <a:r>
              <a:rPr lang="fr-FR" dirty="0">
                <a:solidFill>
                  <a:schemeClr val="bg2">
                    <a:lumMod val="25000"/>
                  </a:schemeClr>
                </a:solidFill>
                <a:latin typeface="Arial Unicode MS" pitchFamily="34" charset="-128"/>
                <a:ea typeface="Arial Unicode MS" pitchFamily="34" charset="-128"/>
                <a:cs typeface="Arial Unicode MS" pitchFamily="34" charset="-128"/>
              </a:rPr>
              <a:t>-29(2)</a:t>
            </a:r>
          </a:p>
          <a:p>
            <a:pPr marL="274320" indent="-274320" eaLnBrk="1" fontAlgn="auto" hangingPunct="1">
              <a:spcAft>
                <a:spcPts val="0"/>
              </a:spcAft>
              <a:buClr>
                <a:schemeClr val="accent3"/>
              </a:buClr>
              <a:buFont typeface="Wingdings" pitchFamily="2" charset="2"/>
              <a:buChar char="Ø"/>
              <a:defRPr/>
            </a:pPr>
            <a:r>
              <a:rPr lang="fr-FR" dirty="0">
                <a:solidFill>
                  <a:schemeClr val="bg2">
                    <a:lumMod val="25000"/>
                  </a:schemeClr>
                </a:solidFill>
                <a:latin typeface="Arial Unicode MS" pitchFamily="34" charset="-128"/>
                <a:ea typeface="Arial Unicode MS" pitchFamily="34" charset="-128"/>
                <a:cs typeface="Arial Unicode MS" pitchFamily="34" charset="-128"/>
              </a:rPr>
              <a:t>Right to </a:t>
            </a:r>
            <a:r>
              <a:rPr lang="fr-FR" dirty="0" err="1">
                <a:solidFill>
                  <a:schemeClr val="bg2">
                    <a:lumMod val="25000"/>
                  </a:schemeClr>
                </a:solidFill>
                <a:latin typeface="Arial Unicode MS" pitchFamily="34" charset="-128"/>
                <a:ea typeface="Arial Unicode MS" pitchFamily="34" charset="-128"/>
                <a:cs typeface="Arial Unicode MS" pitchFamily="34" charset="-128"/>
              </a:rPr>
              <a:t>minorities</a:t>
            </a:r>
            <a:r>
              <a:rPr lang="fr-FR" dirty="0">
                <a:solidFill>
                  <a:schemeClr val="bg2">
                    <a:lumMod val="25000"/>
                  </a:schemeClr>
                </a:solidFill>
                <a:latin typeface="Arial Unicode MS" pitchFamily="34" charset="-128"/>
                <a:ea typeface="Arial Unicode MS" pitchFamily="34" charset="-128"/>
                <a:cs typeface="Arial Unicode MS" pitchFamily="34" charset="-128"/>
              </a:rPr>
              <a:t> to </a:t>
            </a:r>
            <a:r>
              <a:rPr lang="fr-FR" dirty="0" err="1">
                <a:solidFill>
                  <a:schemeClr val="bg2">
                    <a:lumMod val="25000"/>
                  </a:schemeClr>
                </a:solidFill>
                <a:latin typeface="Arial Unicode MS" pitchFamily="34" charset="-128"/>
                <a:ea typeface="Arial Unicode MS" pitchFamily="34" charset="-128"/>
                <a:cs typeface="Arial Unicode MS" pitchFamily="34" charset="-128"/>
              </a:rPr>
              <a:t>establish</a:t>
            </a:r>
            <a:r>
              <a:rPr lang="fr-FR" dirty="0">
                <a:solidFill>
                  <a:schemeClr val="bg2">
                    <a:lumMod val="25000"/>
                  </a:schemeClr>
                </a:solidFill>
                <a:latin typeface="Arial Unicode MS" pitchFamily="34" charset="-128"/>
                <a:ea typeface="Arial Unicode MS" pitchFamily="34" charset="-128"/>
                <a:cs typeface="Arial Unicode MS" pitchFamily="34" charset="-128"/>
              </a:rPr>
              <a:t> </a:t>
            </a:r>
            <a:r>
              <a:rPr lang="fr-FR" dirty="0" err="1">
                <a:solidFill>
                  <a:schemeClr val="bg2">
                    <a:lumMod val="25000"/>
                  </a:schemeClr>
                </a:solidFill>
                <a:latin typeface="Arial Unicode MS" pitchFamily="34" charset="-128"/>
                <a:ea typeface="Arial Unicode MS" pitchFamily="34" charset="-128"/>
                <a:cs typeface="Arial Unicode MS" pitchFamily="34" charset="-128"/>
              </a:rPr>
              <a:t>educational</a:t>
            </a:r>
            <a:r>
              <a:rPr lang="fr-FR" dirty="0">
                <a:solidFill>
                  <a:schemeClr val="bg2">
                    <a:lumMod val="25000"/>
                  </a:schemeClr>
                </a:solidFill>
                <a:latin typeface="Arial Unicode MS" pitchFamily="34" charset="-128"/>
                <a:ea typeface="Arial Unicode MS" pitchFamily="34" charset="-128"/>
                <a:cs typeface="Arial Unicode MS" pitchFamily="34" charset="-128"/>
              </a:rPr>
              <a:t> </a:t>
            </a:r>
            <a:r>
              <a:rPr lang="fr-FR" dirty="0" err="1">
                <a:solidFill>
                  <a:schemeClr val="bg2">
                    <a:lumMod val="25000"/>
                  </a:schemeClr>
                </a:solidFill>
                <a:latin typeface="Arial Unicode MS" pitchFamily="34" charset="-128"/>
                <a:ea typeface="Arial Unicode MS" pitchFamily="34" charset="-128"/>
                <a:cs typeface="Arial Unicode MS" pitchFamily="34" charset="-128"/>
              </a:rPr>
              <a:t>institutions,Article</a:t>
            </a:r>
            <a:r>
              <a:rPr lang="fr-FR" dirty="0">
                <a:solidFill>
                  <a:schemeClr val="bg2">
                    <a:lumMod val="25000"/>
                  </a:schemeClr>
                </a:solidFill>
                <a:latin typeface="Arial Unicode MS" pitchFamily="34" charset="-128"/>
                <a:ea typeface="Arial Unicode MS" pitchFamily="34" charset="-128"/>
                <a:cs typeface="Arial Unicode MS" pitchFamily="34" charset="-128"/>
              </a:rPr>
              <a:t>-30(1)</a:t>
            </a:r>
          </a:p>
          <a:p>
            <a:pPr marL="274320" indent="-274320" eaLnBrk="1" fontAlgn="auto" hangingPunct="1">
              <a:spcAft>
                <a:spcPts val="0"/>
              </a:spcAft>
              <a:buClr>
                <a:schemeClr val="accent3"/>
              </a:buClr>
              <a:buFont typeface="Wingdings" pitchFamily="2" charset="2"/>
              <a:buChar char="Ø"/>
              <a:defRPr/>
            </a:pPr>
            <a:r>
              <a:rPr lang="fr-FR" dirty="0">
                <a:solidFill>
                  <a:schemeClr val="bg2">
                    <a:lumMod val="25000"/>
                  </a:schemeClr>
                </a:solidFill>
                <a:latin typeface="Arial Unicode MS" pitchFamily="34" charset="-128"/>
                <a:ea typeface="Arial Unicode MS" pitchFamily="34" charset="-128"/>
                <a:cs typeface="Arial Unicode MS" pitchFamily="34" charset="-128"/>
              </a:rPr>
              <a:t>No discrimination </a:t>
            </a:r>
            <a:r>
              <a:rPr lang="fr-FR" dirty="0" err="1">
                <a:solidFill>
                  <a:schemeClr val="bg2">
                    <a:lumMod val="25000"/>
                  </a:schemeClr>
                </a:solidFill>
                <a:latin typeface="Arial Unicode MS" pitchFamily="34" charset="-128"/>
                <a:ea typeface="Arial Unicode MS" pitchFamily="34" charset="-128"/>
                <a:cs typeface="Arial Unicode MS" pitchFamily="34" charset="-128"/>
              </a:rPr>
              <a:t>while</a:t>
            </a:r>
            <a:r>
              <a:rPr lang="fr-FR" dirty="0">
                <a:solidFill>
                  <a:schemeClr val="bg2">
                    <a:lumMod val="25000"/>
                  </a:schemeClr>
                </a:solidFill>
                <a:latin typeface="Arial Unicode MS" pitchFamily="34" charset="-128"/>
                <a:ea typeface="Arial Unicode MS" pitchFamily="34" charset="-128"/>
                <a:cs typeface="Arial Unicode MS" pitchFamily="34" charset="-128"/>
              </a:rPr>
              <a:t> </a:t>
            </a:r>
            <a:r>
              <a:rPr lang="fr-FR" dirty="0" err="1">
                <a:solidFill>
                  <a:schemeClr val="bg2">
                    <a:lumMod val="25000"/>
                  </a:schemeClr>
                </a:solidFill>
                <a:latin typeface="Arial Unicode MS" pitchFamily="34" charset="-128"/>
                <a:ea typeface="Arial Unicode MS" pitchFamily="34" charset="-128"/>
                <a:cs typeface="Arial Unicode MS" pitchFamily="34" charset="-128"/>
              </a:rPr>
              <a:t>giving</a:t>
            </a:r>
            <a:r>
              <a:rPr lang="fr-FR" dirty="0">
                <a:solidFill>
                  <a:schemeClr val="bg2">
                    <a:lumMod val="25000"/>
                  </a:schemeClr>
                </a:solidFill>
                <a:latin typeface="Arial Unicode MS" pitchFamily="34" charset="-128"/>
                <a:ea typeface="Arial Unicode MS" pitchFamily="34" charset="-128"/>
                <a:cs typeface="Arial Unicode MS" pitchFamily="34" charset="-128"/>
              </a:rPr>
              <a:t> </a:t>
            </a:r>
            <a:r>
              <a:rPr lang="fr-FR" dirty="0" err="1">
                <a:solidFill>
                  <a:schemeClr val="bg2">
                    <a:lumMod val="25000"/>
                  </a:schemeClr>
                </a:solidFill>
                <a:latin typeface="Arial Unicode MS" pitchFamily="34" charset="-128"/>
                <a:ea typeface="Arial Unicode MS" pitchFamily="34" charset="-128"/>
                <a:cs typeface="Arial Unicode MS" pitchFamily="34" charset="-128"/>
              </a:rPr>
              <a:t>grants</a:t>
            </a:r>
            <a:r>
              <a:rPr lang="fr-FR" dirty="0">
                <a:solidFill>
                  <a:schemeClr val="bg2">
                    <a:lumMod val="25000"/>
                  </a:schemeClr>
                </a:solidFill>
                <a:latin typeface="Arial Unicode MS" pitchFamily="34" charset="-128"/>
                <a:ea typeface="Arial Unicode MS" pitchFamily="34" charset="-128"/>
                <a:cs typeface="Arial Unicode MS" pitchFamily="34" charset="-128"/>
              </a:rPr>
              <a:t>-Article-30(2)</a:t>
            </a:r>
            <a:endParaRPr lang="en-IN" dirty="0">
              <a:solidFill>
                <a:schemeClr val="bg2">
                  <a:lumMod val="25000"/>
                </a:schemeClr>
              </a:solidFill>
              <a:latin typeface="Arial Unicode MS" pitchFamily="34" charset="-128"/>
              <a:ea typeface="Arial Unicode MS" pitchFamily="34" charset="-128"/>
              <a:cs typeface="Arial Unicode MS" pitchFamily="34" charset="-128"/>
            </a:endParaRPr>
          </a:p>
        </p:txBody>
      </p:sp>
    </p:spTree>
  </p:cSld>
  <p:clrMapOvr>
    <a:masterClrMapping/>
  </p:clrMapOvr>
  <p:transition>
    <p:dissolve/>
    <p:sndAc>
      <p:stSnd>
        <p:snd r:embed="rId2" name="camera.wav"/>
      </p:st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EA139298-B0CC-4438-A4F1-856EF13C8C32}"/>
              </a:ext>
            </a:extLst>
          </p:cNvPr>
          <p:cNvSpPr>
            <a:spLocks noGrp="1"/>
          </p:cNvSpPr>
          <p:nvPr>
            <p:ph type="title"/>
          </p:nvPr>
        </p:nvSpPr>
        <p:spPr>
          <a:xfrm>
            <a:off x="609600" y="1176338"/>
            <a:ext cx="2212975" cy="1582737"/>
          </a:xfrm>
        </p:spPr>
        <p:txBody>
          <a:bodyPr/>
          <a:lstStyle/>
          <a:p>
            <a:pPr eaLnBrk="1" hangingPunct="1"/>
            <a:r>
              <a:rPr lang="fr-FR" altLang="en-US"/>
              <a:t>Right to Constitutional Remedies.</a:t>
            </a:r>
            <a:endParaRPr lang="en-IN" altLang="en-US"/>
          </a:p>
        </p:txBody>
      </p:sp>
      <p:sp>
        <p:nvSpPr>
          <p:cNvPr id="20483" name="Text Placeholder 2">
            <a:extLst>
              <a:ext uri="{FF2B5EF4-FFF2-40B4-BE49-F238E27FC236}">
                <a16:creationId xmlns:a16="http://schemas.microsoft.com/office/drawing/2014/main" id="{34A1BAB8-274B-4557-B3A1-841ACEE055B7}"/>
              </a:ext>
            </a:extLst>
          </p:cNvPr>
          <p:cNvSpPr>
            <a:spLocks noGrp="1"/>
          </p:cNvSpPr>
          <p:nvPr>
            <p:ph type="body" sz="half" idx="2"/>
          </p:nvPr>
        </p:nvSpPr>
        <p:spPr>
          <a:xfrm>
            <a:off x="609600" y="2828925"/>
            <a:ext cx="2209800" cy="2179638"/>
          </a:xfrm>
        </p:spPr>
        <p:txBody>
          <a:bodyPr/>
          <a:lstStyle/>
          <a:p>
            <a:pPr eaLnBrk="1" hangingPunct="1"/>
            <a:r>
              <a:rPr lang="fr-FR" altLang="en-US" sz="1600">
                <a:latin typeface="Arial Unicode MS" panose="020B0604020202020204" pitchFamily="34" charset="-128"/>
                <a:ea typeface="Arial Unicode MS" panose="020B0604020202020204" pitchFamily="34" charset="-128"/>
                <a:cs typeface="Arial Unicode MS" panose="020B0604020202020204" pitchFamily="34" charset="-128"/>
              </a:rPr>
              <a:t>Article-32</a:t>
            </a:r>
            <a:endParaRPr lang="en-IN" altLang="en-US" sz="1600">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20484" name="Picture Placeholder 8" descr="lady-justice.jpg">
            <a:extLst>
              <a:ext uri="{FF2B5EF4-FFF2-40B4-BE49-F238E27FC236}">
                <a16:creationId xmlns:a16="http://schemas.microsoft.com/office/drawing/2014/main" id="{A669CB34-F176-4478-BEF7-C2D15E190CBB}"/>
              </a:ext>
            </a:extLst>
          </p:cNvPr>
          <p:cNvPicPr>
            <a:picLocks noGrp="1" noChangeAspect="1"/>
          </p:cNvPicPr>
          <p:nvPr>
            <p:ph type="pic" idx="1"/>
          </p:nvPr>
        </p:nvPicPr>
        <p:blipFill>
          <a:blip r:embed="rId3">
            <a:extLst>
              <a:ext uri="{28A0092B-C50C-407E-A947-70E740481C1C}">
                <a14:useLocalDpi xmlns:a14="http://schemas.microsoft.com/office/drawing/2010/main" val="0"/>
              </a:ext>
            </a:extLst>
          </a:blip>
          <a:srcRect t="7442" b="7442"/>
          <a:stretch>
            <a:fillRect/>
          </a:stretch>
        </p:blipFill>
        <p:spPr>
          <a:xfrm rot="420000">
            <a:off x="3486150" y="1200150"/>
            <a:ext cx="4618038" cy="3930650"/>
          </a:xfrm>
          <a:ln>
            <a:headEnd/>
            <a:tailEnd/>
          </a:ln>
        </p:spPr>
      </p:pic>
    </p:spTree>
  </p:cSld>
  <p:clrMapOvr>
    <a:masterClrMapping/>
  </p:clrMapOvr>
  <p:transition>
    <p:wheel/>
    <p:sndAc>
      <p:stSnd>
        <p:snd r:embed="rId2" name="chimes.wav"/>
      </p:st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87A3E-659E-48D2-9F55-906468C441EB}"/>
              </a:ext>
            </a:extLst>
          </p:cNvPr>
          <p:cNvSpPr>
            <a:spLocks noGrp="1"/>
          </p:cNvSpPr>
          <p:nvPr>
            <p:ph type="title"/>
          </p:nvPr>
        </p:nvSpPr>
        <p:spPr>
          <a:xfrm>
            <a:off x="179512" y="332656"/>
            <a:ext cx="8964488" cy="1515194"/>
          </a:xfrm>
        </p:spPr>
        <p:txBody>
          <a:bodyPr>
            <a:normAutofit fontScale="90000"/>
          </a:bodyPr>
          <a:lstStyle/>
          <a:p>
            <a:pPr eaLnBrk="1" fontAlgn="auto" hangingPunct="1">
              <a:spcAft>
                <a:spcPts val="0"/>
              </a:spcAft>
              <a:defRPr/>
            </a:pPr>
            <a:r>
              <a:rPr lang="fr-FR" dirty="0"/>
              <a:t>Right to </a:t>
            </a:r>
            <a:r>
              <a:rPr lang="fr-FR" dirty="0" err="1"/>
              <a:t>constitutional</a:t>
            </a:r>
            <a:r>
              <a:rPr lang="fr-FR" dirty="0"/>
              <a:t> </a:t>
            </a:r>
            <a:r>
              <a:rPr lang="fr-FR" dirty="0" err="1"/>
              <a:t>remedies,Article</a:t>
            </a:r>
            <a:r>
              <a:rPr lang="fr-FR" dirty="0"/>
              <a:t>-32</a:t>
            </a:r>
            <a:endParaRPr lang="en-IN" dirty="0"/>
          </a:p>
        </p:txBody>
      </p:sp>
      <p:sp>
        <p:nvSpPr>
          <p:cNvPr id="3" name="Content Placeholder 2">
            <a:extLst>
              <a:ext uri="{FF2B5EF4-FFF2-40B4-BE49-F238E27FC236}">
                <a16:creationId xmlns:a16="http://schemas.microsoft.com/office/drawing/2014/main" id="{771291AC-ED43-43AB-BA9F-54FE06645BF0}"/>
              </a:ext>
            </a:extLst>
          </p:cNvPr>
          <p:cNvSpPr>
            <a:spLocks noGrp="1"/>
          </p:cNvSpPr>
          <p:nvPr>
            <p:ph idx="1"/>
          </p:nvPr>
        </p:nvSpPr>
        <p:spPr/>
        <p:txBody>
          <a:bodyPr>
            <a:normAutofit fontScale="85000" lnSpcReduction="10000"/>
          </a:bodyPr>
          <a:lstStyle/>
          <a:p>
            <a:pPr marL="274320" indent="-274320" eaLnBrk="1" fontAlgn="auto" hangingPunct="1">
              <a:spcAft>
                <a:spcPts val="0"/>
              </a:spcAft>
              <a:buClr>
                <a:schemeClr val="accent3"/>
              </a:buClr>
              <a:buFont typeface="Wingdings" pitchFamily="2" charset="2"/>
              <a:buChar char="Ø"/>
              <a:defRPr/>
            </a:pPr>
            <a:r>
              <a:rPr lang="fr-FR" dirty="0">
                <a:solidFill>
                  <a:schemeClr val="bg2">
                    <a:lumMod val="25000"/>
                  </a:schemeClr>
                </a:solidFill>
                <a:latin typeface="Arial Unicode MS" pitchFamily="34" charset="-128"/>
                <a:ea typeface="Arial Unicode MS" pitchFamily="34" charset="-128"/>
                <a:cs typeface="Arial Unicode MS" pitchFamily="34" charset="-128"/>
              </a:rPr>
              <a:t>Article-31(1), </a:t>
            </a:r>
            <a:r>
              <a:rPr lang="fr-FR" dirty="0" err="1">
                <a:solidFill>
                  <a:schemeClr val="bg2">
                    <a:lumMod val="25000"/>
                  </a:schemeClr>
                </a:solidFill>
                <a:latin typeface="Arial Unicode MS" pitchFamily="34" charset="-128"/>
                <a:ea typeface="Arial Unicode MS" pitchFamily="34" charset="-128"/>
                <a:cs typeface="Arial Unicode MS" pitchFamily="34" charset="-128"/>
              </a:rPr>
              <a:t>provides</a:t>
            </a:r>
            <a:r>
              <a:rPr lang="fr-FR" dirty="0">
                <a:solidFill>
                  <a:schemeClr val="bg2">
                    <a:lumMod val="25000"/>
                  </a:schemeClr>
                </a:solidFill>
                <a:latin typeface="Arial Unicode MS" pitchFamily="34" charset="-128"/>
                <a:ea typeface="Arial Unicode MS" pitchFamily="34" charset="-128"/>
                <a:cs typeface="Arial Unicode MS" pitchFamily="34" charset="-128"/>
              </a:rPr>
              <a:t> </a:t>
            </a:r>
            <a:r>
              <a:rPr lang="fr-FR" dirty="0" err="1">
                <a:solidFill>
                  <a:schemeClr val="bg2">
                    <a:lumMod val="25000"/>
                  </a:schemeClr>
                </a:solidFill>
                <a:latin typeface="Arial Unicode MS" pitchFamily="34" charset="-128"/>
                <a:ea typeface="Arial Unicode MS" pitchFamily="34" charset="-128"/>
                <a:cs typeface="Arial Unicode MS" pitchFamily="34" charset="-128"/>
              </a:rPr>
              <a:t>that</a:t>
            </a:r>
            <a:r>
              <a:rPr lang="fr-FR" dirty="0">
                <a:solidFill>
                  <a:schemeClr val="bg2">
                    <a:lumMod val="25000"/>
                  </a:schemeClr>
                </a:solidFill>
                <a:latin typeface="Arial Unicode MS" pitchFamily="34" charset="-128"/>
                <a:ea typeface="Arial Unicode MS" pitchFamily="34" charset="-128"/>
                <a:cs typeface="Arial Unicode MS" pitchFamily="34" charset="-128"/>
              </a:rPr>
              <a:t> a </a:t>
            </a:r>
            <a:r>
              <a:rPr lang="fr-FR" dirty="0" err="1">
                <a:solidFill>
                  <a:schemeClr val="bg2">
                    <a:lumMod val="25000"/>
                  </a:schemeClr>
                </a:solidFill>
                <a:latin typeface="Arial Unicode MS" pitchFamily="34" charset="-128"/>
                <a:ea typeface="Arial Unicode MS" pitchFamily="34" charset="-128"/>
                <a:cs typeface="Arial Unicode MS" pitchFamily="34" charset="-128"/>
              </a:rPr>
              <a:t>citizen</a:t>
            </a:r>
            <a:r>
              <a:rPr lang="fr-FR" dirty="0">
                <a:solidFill>
                  <a:schemeClr val="bg2">
                    <a:lumMod val="25000"/>
                  </a:schemeClr>
                </a:solidFill>
                <a:latin typeface="Arial Unicode MS" pitchFamily="34" charset="-128"/>
                <a:ea typeface="Arial Unicode MS" pitchFamily="34" charset="-128"/>
                <a:cs typeface="Arial Unicode MS" pitchFamily="34" charset="-128"/>
              </a:rPr>
              <a:t> </a:t>
            </a:r>
            <a:r>
              <a:rPr lang="fr-FR" dirty="0" err="1">
                <a:solidFill>
                  <a:schemeClr val="bg2">
                    <a:lumMod val="25000"/>
                  </a:schemeClr>
                </a:solidFill>
                <a:latin typeface="Arial Unicode MS" pitchFamily="34" charset="-128"/>
                <a:ea typeface="Arial Unicode MS" pitchFamily="34" charset="-128"/>
                <a:cs typeface="Arial Unicode MS" pitchFamily="34" charset="-128"/>
              </a:rPr>
              <a:t>can</a:t>
            </a:r>
            <a:r>
              <a:rPr lang="fr-FR" dirty="0">
                <a:solidFill>
                  <a:schemeClr val="bg2">
                    <a:lumMod val="25000"/>
                  </a:schemeClr>
                </a:solidFill>
                <a:latin typeface="Arial Unicode MS" pitchFamily="34" charset="-128"/>
                <a:ea typeface="Arial Unicode MS" pitchFamily="34" charset="-128"/>
                <a:cs typeface="Arial Unicode MS" pitchFamily="34" charset="-128"/>
              </a:rPr>
              <a:t> </a:t>
            </a:r>
            <a:r>
              <a:rPr lang="fr-FR" dirty="0" err="1">
                <a:solidFill>
                  <a:schemeClr val="bg2">
                    <a:lumMod val="25000"/>
                  </a:schemeClr>
                </a:solidFill>
                <a:latin typeface="Arial Unicode MS" pitchFamily="34" charset="-128"/>
                <a:ea typeface="Arial Unicode MS" pitchFamily="34" charset="-128"/>
                <a:cs typeface="Arial Unicode MS" pitchFamily="34" charset="-128"/>
              </a:rPr>
              <a:t>approach</a:t>
            </a:r>
            <a:r>
              <a:rPr lang="fr-FR" dirty="0">
                <a:solidFill>
                  <a:schemeClr val="bg2">
                    <a:lumMod val="25000"/>
                  </a:schemeClr>
                </a:solidFill>
                <a:latin typeface="Arial Unicode MS" pitchFamily="34" charset="-128"/>
                <a:ea typeface="Arial Unicode MS" pitchFamily="34" charset="-128"/>
                <a:cs typeface="Arial Unicode MS" pitchFamily="34" charset="-128"/>
              </a:rPr>
              <a:t> the </a:t>
            </a:r>
            <a:r>
              <a:rPr lang="fr-FR" dirty="0" err="1">
                <a:solidFill>
                  <a:schemeClr val="bg2">
                    <a:lumMod val="25000"/>
                  </a:schemeClr>
                </a:solidFill>
                <a:latin typeface="Arial Unicode MS" pitchFamily="34" charset="-128"/>
                <a:ea typeface="Arial Unicode MS" pitchFamily="34" charset="-128"/>
                <a:cs typeface="Arial Unicode MS" pitchFamily="34" charset="-128"/>
              </a:rPr>
              <a:t>supreme</a:t>
            </a:r>
            <a:r>
              <a:rPr lang="fr-FR" dirty="0">
                <a:solidFill>
                  <a:schemeClr val="bg2">
                    <a:lumMod val="25000"/>
                  </a:schemeClr>
                </a:solidFill>
                <a:latin typeface="Arial Unicode MS" pitchFamily="34" charset="-128"/>
                <a:ea typeface="Arial Unicode MS" pitchFamily="34" charset="-128"/>
                <a:cs typeface="Arial Unicode MS" pitchFamily="34" charset="-128"/>
              </a:rPr>
              <a:t> court of </a:t>
            </a:r>
            <a:r>
              <a:rPr lang="fr-FR" dirty="0" err="1">
                <a:solidFill>
                  <a:schemeClr val="bg2">
                    <a:lumMod val="25000"/>
                  </a:schemeClr>
                </a:solidFill>
                <a:latin typeface="Arial Unicode MS" pitchFamily="34" charset="-128"/>
                <a:ea typeface="Arial Unicode MS" pitchFamily="34" charset="-128"/>
                <a:cs typeface="Arial Unicode MS" pitchFamily="34" charset="-128"/>
              </a:rPr>
              <a:t>India</a:t>
            </a:r>
            <a:r>
              <a:rPr lang="fr-FR" dirty="0">
                <a:solidFill>
                  <a:schemeClr val="bg2">
                    <a:lumMod val="25000"/>
                  </a:schemeClr>
                </a:solidFill>
                <a:latin typeface="Arial Unicode MS" pitchFamily="34" charset="-128"/>
                <a:ea typeface="Arial Unicode MS" pitchFamily="34" charset="-128"/>
                <a:cs typeface="Arial Unicode MS" pitchFamily="34" charset="-128"/>
              </a:rPr>
              <a:t> by due </a:t>
            </a:r>
            <a:r>
              <a:rPr lang="fr-FR" dirty="0" err="1">
                <a:solidFill>
                  <a:schemeClr val="bg2">
                    <a:lumMod val="25000"/>
                  </a:schemeClr>
                </a:solidFill>
                <a:latin typeface="Arial Unicode MS" pitchFamily="34" charset="-128"/>
                <a:ea typeface="Arial Unicode MS" pitchFamily="34" charset="-128"/>
                <a:cs typeface="Arial Unicode MS" pitchFamily="34" charset="-128"/>
              </a:rPr>
              <a:t>process</a:t>
            </a:r>
            <a:r>
              <a:rPr lang="fr-FR" dirty="0">
                <a:solidFill>
                  <a:schemeClr val="bg2">
                    <a:lumMod val="25000"/>
                  </a:schemeClr>
                </a:solidFill>
                <a:latin typeface="Arial Unicode MS" pitchFamily="34" charset="-128"/>
                <a:ea typeface="Arial Unicode MS" pitchFamily="34" charset="-128"/>
                <a:cs typeface="Arial Unicode MS" pitchFamily="34" charset="-128"/>
              </a:rPr>
              <a:t> of </a:t>
            </a:r>
            <a:r>
              <a:rPr lang="fr-FR" dirty="0" err="1">
                <a:solidFill>
                  <a:schemeClr val="bg2">
                    <a:lumMod val="25000"/>
                  </a:schemeClr>
                </a:solidFill>
                <a:latin typeface="Arial Unicode MS" pitchFamily="34" charset="-128"/>
                <a:ea typeface="Arial Unicode MS" pitchFamily="34" charset="-128"/>
                <a:cs typeface="Arial Unicode MS" pitchFamily="34" charset="-128"/>
              </a:rPr>
              <a:t>law</a:t>
            </a:r>
            <a:r>
              <a:rPr lang="fr-FR" dirty="0">
                <a:solidFill>
                  <a:schemeClr val="bg2">
                    <a:lumMod val="25000"/>
                  </a:schemeClr>
                </a:solidFill>
                <a:latin typeface="Arial Unicode MS" pitchFamily="34" charset="-128"/>
                <a:ea typeface="Arial Unicode MS" pitchFamily="34" charset="-128"/>
                <a:cs typeface="Arial Unicode MS" pitchFamily="34" charset="-128"/>
              </a:rPr>
              <a:t> for the </a:t>
            </a:r>
            <a:r>
              <a:rPr lang="fr-FR" dirty="0" err="1">
                <a:solidFill>
                  <a:schemeClr val="bg2">
                    <a:lumMod val="25000"/>
                  </a:schemeClr>
                </a:solidFill>
                <a:latin typeface="Arial Unicode MS" pitchFamily="34" charset="-128"/>
                <a:ea typeface="Arial Unicode MS" pitchFamily="34" charset="-128"/>
                <a:cs typeface="Arial Unicode MS" pitchFamily="34" charset="-128"/>
              </a:rPr>
              <a:t>implementation</a:t>
            </a:r>
            <a:r>
              <a:rPr lang="fr-FR" dirty="0">
                <a:solidFill>
                  <a:schemeClr val="bg2">
                    <a:lumMod val="25000"/>
                  </a:schemeClr>
                </a:solidFill>
                <a:latin typeface="Arial Unicode MS" pitchFamily="34" charset="-128"/>
                <a:ea typeface="Arial Unicode MS" pitchFamily="34" charset="-128"/>
                <a:cs typeface="Arial Unicode MS" pitchFamily="34" charset="-128"/>
              </a:rPr>
              <a:t> of the </a:t>
            </a:r>
            <a:r>
              <a:rPr lang="fr-FR" dirty="0" err="1">
                <a:solidFill>
                  <a:schemeClr val="bg2">
                    <a:lumMod val="25000"/>
                  </a:schemeClr>
                </a:solidFill>
                <a:latin typeface="Arial Unicode MS" pitchFamily="34" charset="-128"/>
                <a:ea typeface="Arial Unicode MS" pitchFamily="34" charset="-128"/>
                <a:cs typeface="Arial Unicode MS" pitchFamily="34" charset="-128"/>
              </a:rPr>
              <a:t>Fundamental</a:t>
            </a:r>
            <a:r>
              <a:rPr lang="fr-FR" dirty="0">
                <a:solidFill>
                  <a:schemeClr val="bg2">
                    <a:lumMod val="25000"/>
                  </a:schemeClr>
                </a:solidFill>
                <a:latin typeface="Arial Unicode MS" pitchFamily="34" charset="-128"/>
                <a:ea typeface="Arial Unicode MS" pitchFamily="34" charset="-128"/>
                <a:cs typeface="Arial Unicode MS" pitchFamily="34" charset="-128"/>
              </a:rPr>
              <a:t> </a:t>
            </a:r>
            <a:r>
              <a:rPr lang="fr-FR" dirty="0" err="1">
                <a:solidFill>
                  <a:schemeClr val="bg2">
                    <a:lumMod val="25000"/>
                  </a:schemeClr>
                </a:solidFill>
                <a:latin typeface="Arial Unicode MS" pitchFamily="34" charset="-128"/>
                <a:ea typeface="Arial Unicode MS" pitchFamily="34" charset="-128"/>
                <a:cs typeface="Arial Unicode MS" pitchFamily="34" charset="-128"/>
              </a:rPr>
              <a:t>Rights</a:t>
            </a:r>
            <a:r>
              <a:rPr lang="fr-FR" dirty="0">
                <a:solidFill>
                  <a:schemeClr val="bg2">
                    <a:lumMod val="25000"/>
                  </a:schemeClr>
                </a:solidFill>
                <a:latin typeface="Arial Unicode MS" pitchFamily="34" charset="-128"/>
                <a:ea typeface="Arial Unicode MS" pitchFamily="34" charset="-128"/>
                <a:cs typeface="Arial Unicode MS" pitchFamily="34" charset="-128"/>
              </a:rPr>
              <a:t> </a:t>
            </a:r>
            <a:r>
              <a:rPr lang="fr-FR" dirty="0" err="1">
                <a:solidFill>
                  <a:schemeClr val="bg2">
                    <a:lumMod val="25000"/>
                  </a:schemeClr>
                </a:solidFill>
                <a:latin typeface="Arial Unicode MS" pitchFamily="34" charset="-128"/>
                <a:ea typeface="Arial Unicode MS" pitchFamily="34" charset="-128"/>
                <a:cs typeface="Arial Unicode MS" pitchFamily="34" charset="-128"/>
              </a:rPr>
              <a:t>included</a:t>
            </a:r>
            <a:r>
              <a:rPr lang="fr-FR" dirty="0">
                <a:solidFill>
                  <a:schemeClr val="bg2">
                    <a:lumMod val="25000"/>
                  </a:schemeClr>
                </a:solidFill>
                <a:latin typeface="Arial Unicode MS" pitchFamily="34" charset="-128"/>
                <a:ea typeface="Arial Unicode MS" pitchFamily="34" charset="-128"/>
                <a:cs typeface="Arial Unicode MS" pitchFamily="34" charset="-128"/>
              </a:rPr>
              <a:t> in </a:t>
            </a:r>
            <a:r>
              <a:rPr lang="fr-FR" dirty="0" err="1">
                <a:solidFill>
                  <a:schemeClr val="bg2">
                    <a:lumMod val="25000"/>
                  </a:schemeClr>
                </a:solidFill>
                <a:latin typeface="Arial Unicode MS" pitchFamily="34" charset="-128"/>
                <a:ea typeface="Arial Unicode MS" pitchFamily="34" charset="-128"/>
                <a:cs typeface="Arial Unicode MS" pitchFamily="34" charset="-128"/>
              </a:rPr>
              <a:t>Chapter</a:t>
            </a:r>
            <a:r>
              <a:rPr lang="fr-FR" dirty="0">
                <a:solidFill>
                  <a:schemeClr val="bg2">
                    <a:lumMod val="25000"/>
                  </a:schemeClr>
                </a:solidFill>
                <a:latin typeface="Arial Unicode MS" pitchFamily="34" charset="-128"/>
                <a:ea typeface="Arial Unicode MS" pitchFamily="34" charset="-128"/>
                <a:cs typeface="Arial Unicode MS" pitchFamily="34" charset="-128"/>
              </a:rPr>
              <a:t> 3 of the constitution.</a:t>
            </a:r>
          </a:p>
          <a:p>
            <a:pPr marL="274320" indent="-274320" eaLnBrk="1" fontAlgn="auto" hangingPunct="1">
              <a:spcAft>
                <a:spcPts val="0"/>
              </a:spcAft>
              <a:buClr>
                <a:schemeClr val="accent3"/>
              </a:buClr>
              <a:buFont typeface="Wingdings" pitchFamily="2" charset="2"/>
              <a:buChar char="Ø"/>
              <a:defRPr/>
            </a:pPr>
            <a:r>
              <a:rPr lang="fr-FR" dirty="0">
                <a:solidFill>
                  <a:schemeClr val="bg2">
                    <a:lumMod val="25000"/>
                  </a:schemeClr>
                </a:solidFill>
                <a:latin typeface="Arial Unicode MS" pitchFamily="34" charset="-128"/>
                <a:ea typeface="Arial Unicode MS" pitchFamily="34" charset="-128"/>
                <a:cs typeface="Arial Unicode MS" pitchFamily="34" charset="-128"/>
              </a:rPr>
              <a:t>Article-32(2), the </a:t>
            </a:r>
            <a:r>
              <a:rPr lang="fr-FR" dirty="0" err="1">
                <a:solidFill>
                  <a:schemeClr val="bg2">
                    <a:lumMod val="25000"/>
                  </a:schemeClr>
                </a:solidFill>
                <a:latin typeface="Arial Unicode MS" pitchFamily="34" charset="-128"/>
                <a:ea typeface="Arial Unicode MS" pitchFamily="34" charset="-128"/>
                <a:cs typeface="Arial Unicode MS" pitchFamily="34" charset="-128"/>
              </a:rPr>
              <a:t>Supreme</a:t>
            </a:r>
            <a:r>
              <a:rPr lang="fr-FR" dirty="0">
                <a:solidFill>
                  <a:schemeClr val="bg2">
                    <a:lumMod val="25000"/>
                  </a:schemeClr>
                </a:solidFill>
                <a:latin typeface="Arial Unicode MS" pitchFamily="34" charset="-128"/>
                <a:ea typeface="Arial Unicode MS" pitchFamily="34" charset="-128"/>
                <a:cs typeface="Arial Unicode MS" pitchFamily="34" charset="-128"/>
              </a:rPr>
              <a:t> court of </a:t>
            </a:r>
            <a:r>
              <a:rPr lang="fr-FR" dirty="0" err="1">
                <a:solidFill>
                  <a:schemeClr val="bg2">
                    <a:lumMod val="25000"/>
                  </a:schemeClr>
                </a:solidFill>
                <a:latin typeface="Arial Unicode MS" pitchFamily="34" charset="-128"/>
                <a:ea typeface="Arial Unicode MS" pitchFamily="34" charset="-128"/>
                <a:cs typeface="Arial Unicode MS" pitchFamily="34" charset="-128"/>
              </a:rPr>
              <a:t>India</a:t>
            </a:r>
            <a:r>
              <a:rPr lang="fr-FR" dirty="0">
                <a:solidFill>
                  <a:schemeClr val="bg2">
                    <a:lumMod val="25000"/>
                  </a:schemeClr>
                </a:solidFill>
                <a:latin typeface="Arial Unicode MS" pitchFamily="34" charset="-128"/>
                <a:ea typeface="Arial Unicode MS" pitchFamily="34" charset="-128"/>
                <a:cs typeface="Arial Unicode MS" pitchFamily="34" charset="-128"/>
              </a:rPr>
              <a:t> has the right to issue </a:t>
            </a:r>
            <a:r>
              <a:rPr lang="fr-FR" dirty="0" err="1">
                <a:solidFill>
                  <a:schemeClr val="bg2">
                    <a:lumMod val="25000"/>
                  </a:schemeClr>
                </a:solidFill>
                <a:latin typeface="Arial Unicode MS" pitchFamily="34" charset="-128"/>
                <a:ea typeface="Arial Unicode MS" pitchFamily="34" charset="-128"/>
                <a:cs typeface="Arial Unicode MS" pitchFamily="34" charset="-128"/>
              </a:rPr>
              <a:t>writs</a:t>
            </a:r>
            <a:r>
              <a:rPr lang="fr-FR" dirty="0">
                <a:solidFill>
                  <a:schemeClr val="bg2">
                    <a:lumMod val="25000"/>
                  </a:schemeClr>
                </a:solidFill>
                <a:latin typeface="Arial Unicode MS" pitchFamily="34" charset="-128"/>
                <a:ea typeface="Arial Unicode MS" pitchFamily="34" charset="-128"/>
                <a:cs typeface="Arial Unicode MS" pitchFamily="34" charset="-128"/>
              </a:rPr>
              <a:t> in the nature of the Habeas </a:t>
            </a:r>
            <a:r>
              <a:rPr lang="fr-FR" dirty="0" err="1">
                <a:solidFill>
                  <a:schemeClr val="bg2">
                    <a:lumMod val="25000"/>
                  </a:schemeClr>
                </a:solidFill>
                <a:latin typeface="Arial Unicode MS" pitchFamily="34" charset="-128"/>
                <a:ea typeface="Arial Unicode MS" pitchFamily="34" charset="-128"/>
                <a:cs typeface="Arial Unicode MS" pitchFamily="34" charset="-128"/>
              </a:rPr>
              <a:t>Corpus,Mandamus</a:t>
            </a:r>
            <a:r>
              <a:rPr lang="fr-FR" dirty="0">
                <a:solidFill>
                  <a:schemeClr val="bg2">
                    <a:lumMod val="25000"/>
                  </a:schemeClr>
                </a:solidFill>
                <a:latin typeface="Arial Unicode MS" pitchFamily="34" charset="-128"/>
                <a:ea typeface="Arial Unicode MS" pitchFamily="34" charset="-128"/>
                <a:cs typeface="Arial Unicode MS" pitchFamily="34" charset="-128"/>
              </a:rPr>
              <a:t>,</a:t>
            </a:r>
            <a:r>
              <a:rPr lang="fr-FR" dirty="0" err="1">
                <a:solidFill>
                  <a:schemeClr val="bg2">
                    <a:lumMod val="25000"/>
                  </a:schemeClr>
                </a:solidFill>
                <a:latin typeface="Arial Unicode MS" pitchFamily="34" charset="-128"/>
                <a:ea typeface="Arial Unicode MS" pitchFamily="34" charset="-128"/>
                <a:cs typeface="Arial Unicode MS" pitchFamily="34" charset="-128"/>
              </a:rPr>
              <a:t>Prohibition,etc.</a:t>
            </a:r>
            <a:endParaRPr lang="fr-FR" dirty="0">
              <a:solidFill>
                <a:schemeClr val="bg2">
                  <a:lumMod val="25000"/>
                </a:schemeClr>
              </a:solidFill>
              <a:latin typeface="Arial Unicode MS" pitchFamily="34" charset="-128"/>
              <a:ea typeface="Arial Unicode MS" pitchFamily="34" charset="-128"/>
              <a:cs typeface="Arial Unicode MS" pitchFamily="34" charset="-128"/>
            </a:endParaRPr>
          </a:p>
          <a:p>
            <a:pPr marL="274320" indent="-274320" eaLnBrk="1" fontAlgn="auto" hangingPunct="1">
              <a:spcAft>
                <a:spcPts val="0"/>
              </a:spcAft>
              <a:buClr>
                <a:schemeClr val="accent3"/>
              </a:buClr>
              <a:buFont typeface="Wingdings" pitchFamily="2" charset="2"/>
              <a:buChar char="Ø"/>
              <a:defRPr/>
            </a:pPr>
            <a:r>
              <a:rPr lang="fr-FR" dirty="0">
                <a:solidFill>
                  <a:schemeClr val="bg2">
                    <a:lumMod val="25000"/>
                  </a:schemeClr>
                </a:solidFill>
                <a:latin typeface="Arial Unicode MS" pitchFamily="34" charset="-128"/>
                <a:ea typeface="Arial Unicode MS" pitchFamily="34" charset="-128"/>
                <a:cs typeface="Arial Unicode MS" pitchFamily="34" charset="-128"/>
              </a:rPr>
              <a:t>Article-32(3), The </a:t>
            </a:r>
            <a:r>
              <a:rPr lang="fr-FR" dirty="0" err="1">
                <a:solidFill>
                  <a:schemeClr val="bg2">
                    <a:lumMod val="25000"/>
                  </a:schemeClr>
                </a:solidFill>
                <a:latin typeface="Arial Unicode MS" pitchFamily="34" charset="-128"/>
                <a:ea typeface="Arial Unicode MS" pitchFamily="34" charset="-128"/>
                <a:cs typeface="Arial Unicode MS" pitchFamily="34" charset="-128"/>
              </a:rPr>
              <a:t>Indian</a:t>
            </a:r>
            <a:r>
              <a:rPr lang="fr-FR" dirty="0">
                <a:solidFill>
                  <a:schemeClr val="bg2">
                    <a:lumMod val="25000"/>
                  </a:schemeClr>
                </a:solidFill>
                <a:latin typeface="Arial Unicode MS" pitchFamily="34" charset="-128"/>
                <a:ea typeface="Arial Unicode MS" pitchFamily="34" charset="-128"/>
                <a:cs typeface="Arial Unicode MS" pitchFamily="34" charset="-128"/>
              </a:rPr>
              <a:t> </a:t>
            </a:r>
            <a:r>
              <a:rPr lang="fr-FR" dirty="0" err="1">
                <a:solidFill>
                  <a:schemeClr val="bg2">
                    <a:lumMod val="25000"/>
                  </a:schemeClr>
                </a:solidFill>
                <a:latin typeface="Arial Unicode MS" pitchFamily="34" charset="-128"/>
                <a:ea typeface="Arial Unicode MS" pitchFamily="34" charset="-128"/>
                <a:cs typeface="Arial Unicode MS" pitchFamily="34" charset="-128"/>
              </a:rPr>
              <a:t>Parliament</a:t>
            </a:r>
            <a:r>
              <a:rPr lang="fr-FR" dirty="0">
                <a:solidFill>
                  <a:schemeClr val="bg2">
                    <a:lumMod val="25000"/>
                  </a:schemeClr>
                </a:solidFill>
                <a:latin typeface="Arial Unicode MS" pitchFamily="34" charset="-128"/>
                <a:ea typeface="Arial Unicode MS" pitchFamily="34" charset="-128"/>
                <a:cs typeface="Arial Unicode MS" pitchFamily="34" charset="-128"/>
              </a:rPr>
              <a:t> </a:t>
            </a:r>
            <a:r>
              <a:rPr lang="fr-FR" dirty="0" err="1">
                <a:solidFill>
                  <a:schemeClr val="bg2">
                    <a:lumMod val="25000"/>
                  </a:schemeClr>
                </a:solidFill>
                <a:latin typeface="Arial Unicode MS" pitchFamily="34" charset="-128"/>
                <a:ea typeface="Arial Unicode MS" pitchFamily="34" charset="-128"/>
                <a:cs typeface="Arial Unicode MS" pitchFamily="34" charset="-128"/>
              </a:rPr>
              <a:t>can</a:t>
            </a:r>
            <a:r>
              <a:rPr lang="fr-FR" dirty="0">
                <a:solidFill>
                  <a:schemeClr val="bg2">
                    <a:lumMod val="25000"/>
                  </a:schemeClr>
                </a:solidFill>
                <a:latin typeface="Arial Unicode MS" pitchFamily="34" charset="-128"/>
                <a:ea typeface="Arial Unicode MS" pitchFamily="34" charset="-128"/>
                <a:cs typeface="Arial Unicode MS" pitchFamily="34" charset="-128"/>
              </a:rPr>
              <a:t> </a:t>
            </a:r>
            <a:r>
              <a:rPr lang="fr-FR" dirty="0" err="1">
                <a:solidFill>
                  <a:schemeClr val="bg2">
                    <a:lumMod val="25000"/>
                  </a:schemeClr>
                </a:solidFill>
                <a:latin typeface="Arial Unicode MS" pitchFamily="34" charset="-128"/>
                <a:ea typeface="Arial Unicode MS" pitchFamily="34" charset="-128"/>
                <a:cs typeface="Arial Unicode MS" pitchFamily="34" charset="-128"/>
              </a:rPr>
              <a:t>empower</a:t>
            </a:r>
            <a:r>
              <a:rPr lang="fr-FR" dirty="0">
                <a:solidFill>
                  <a:schemeClr val="bg2">
                    <a:lumMod val="25000"/>
                  </a:schemeClr>
                </a:solidFill>
                <a:latin typeface="Arial Unicode MS" pitchFamily="34" charset="-128"/>
                <a:ea typeface="Arial Unicode MS" pitchFamily="34" charset="-128"/>
                <a:cs typeface="Arial Unicode MS" pitchFamily="34" charset="-128"/>
              </a:rPr>
              <a:t> </a:t>
            </a:r>
            <a:r>
              <a:rPr lang="fr-FR" dirty="0" err="1">
                <a:solidFill>
                  <a:schemeClr val="bg2">
                    <a:lumMod val="25000"/>
                  </a:schemeClr>
                </a:solidFill>
                <a:latin typeface="Arial Unicode MS" pitchFamily="34" charset="-128"/>
                <a:ea typeface="Arial Unicode MS" pitchFamily="34" charset="-128"/>
                <a:cs typeface="Arial Unicode MS" pitchFamily="34" charset="-128"/>
              </a:rPr>
              <a:t>any</a:t>
            </a:r>
            <a:r>
              <a:rPr lang="fr-FR" dirty="0">
                <a:solidFill>
                  <a:schemeClr val="bg2">
                    <a:lumMod val="25000"/>
                  </a:schemeClr>
                </a:solidFill>
                <a:latin typeface="Arial Unicode MS" pitchFamily="34" charset="-128"/>
                <a:ea typeface="Arial Unicode MS" pitchFamily="34" charset="-128"/>
                <a:cs typeface="Arial Unicode MS" pitchFamily="34" charset="-128"/>
              </a:rPr>
              <a:t> court to issue notice </a:t>
            </a:r>
            <a:r>
              <a:rPr lang="fr-FR" dirty="0" err="1">
                <a:solidFill>
                  <a:schemeClr val="bg2">
                    <a:lumMod val="25000"/>
                  </a:schemeClr>
                </a:solidFill>
                <a:latin typeface="Arial Unicode MS" pitchFamily="34" charset="-128"/>
                <a:ea typeface="Arial Unicode MS" pitchFamily="34" charset="-128"/>
                <a:cs typeface="Arial Unicode MS" pitchFamily="34" charset="-128"/>
              </a:rPr>
              <a:t>within</a:t>
            </a:r>
            <a:r>
              <a:rPr lang="fr-FR" dirty="0">
                <a:solidFill>
                  <a:schemeClr val="bg2">
                    <a:lumMod val="25000"/>
                  </a:schemeClr>
                </a:solidFill>
                <a:latin typeface="Arial Unicode MS" pitchFamily="34" charset="-128"/>
                <a:ea typeface="Arial Unicode MS" pitchFamily="34" charset="-128"/>
                <a:cs typeface="Arial Unicode MS" pitchFamily="34" charset="-128"/>
              </a:rPr>
              <a:t> </a:t>
            </a:r>
            <a:r>
              <a:rPr lang="fr-FR" dirty="0" err="1">
                <a:solidFill>
                  <a:schemeClr val="bg2">
                    <a:lumMod val="25000"/>
                  </a:schemeClr>
                </a:solidFill>
                <a:latin typeface="Arial Unicode MS" pitchFamily="34" charset="-128"/>
                <a:ea typeface="Arial Unicode MS" pitchFamily="34" charset="-128"/>
                <a:cs typeface="Arial Unicode MS" pitchFamily="34" charset="-128"/>
              </a:rPr>
              <a:t>its</a:t>
            </a:r>
            <a:r>
              <a:rPr lang="fr-FR" dirty="0">
                <a:solidFill>
                  <a:schemeClr val="bg2">
                    <a:lumMod val="25000"/>
                  </a:schemeClr>
                </a:solidFill>
                <a:latin typeface="Arial Unicode MS" pitchFamily="34" charset="-128"/>
                <a:ea typeface="Arial Unicode MS" pitchFamily="34" charset="-128"/>
                <a:cs typeface="Arial Unicode MS" pitchFamily="34" charset="-128"/>
              </a:rPr>
              <a:t> </a:t>
            </a:r>
            <a:r>
              <a:rPr lang="fr-FR" dirty="0" err="1">
                <a:solidFill>
                  <a:schemeClr val="bg2">
                    <a:lumMod val="25000"/>
                  </a:schemeClr>
                </a:solidFill>
                <a:latin typeface="Arial Unicode MS" pitchFamily="34" charset="-128"/>
                <a:ea typeface="Arial Unicode MS" pitchFamily="34" charset="-128"/>
                <a:cs typeface="Arial Unicode MS" pitchFamily="34" charset="-128"/>
              </a:rPr>
              <a:t>jurisdiction</a:t>
            </a:r>
            <a:r>
              <a:rPr lang="fr-FR" dirty="0">
                <a:solidFill>
                  <a:schemeClr val="bg2">
                    <a:lumMod val="25000"/>
                  </a:schemeClr>
                </a:solidFill>
                <a:latin typeface="Arial Unicode MS" pitchFamily="34" charset="-128"/>
                <a:ea typeface="Arial Unicode MS" pitchFamily="34" charset="-128"/>
                <a:cs typeface="Arial Unicode MS" pitchFamily="34" charset="-128"/>
              </a:rPr>
              <a:t> </a:t>
            </a:r>
            <a:r>
              <a:rPr lang="fr-FR" dirty="0" err="1">
                <a:solidFill>
                  <a:schemeClr val="bg2">
                    <a:lumMod val="25000"/>
                  </a:schemeClr>
                </a:solidFill>
                <a:latin typeface="Arial Unicode MS" pitchFamily="34" charset="-128"/>
                <a:ea typeface="Arial Unicode MS" pitchFamily="34" charset="-128"/>
                <a:cs typeface="Arial Unicode MS" pitchFamily="34" charset="-128"/>
              </a:rPr>
              <a:t>without</a:t>
            </a:r>
            <a:r>
              <a:rPr lang="fr-FR" dirty="0">
                <a:solidFill>
                  <a:schemeClr val="bg2">
                    <a:lumMod val="25000"/>
                  </a:schemeClr>
                </a:solidFill>
                <a:latin typeface="Arial Unicode MS" pitchFamily="34" charset="-128"/>
                <a:ea typeface="Arial Unicode MS" pitchFamily="34" charset="-128"/>
                <a:cs typeface="Arial Unicode MS" pitchFamily="34" charset="-128"/>
              </a:rPr>
              <a:t> </a:t>
            </a:r>
            <a:r>
              <a:rPr lang="fr-FR" dirty="0" err="1">
                <a:solidFill>
                  <a:schemeClr val="bg2">
                    <a:lumMod val="25000"/>
                  </a:schemeClr>
                </a:solidFill>
                <a:latin typeface="Arial Unicode MS" pitchFamily="34" charset="-128"/>
                <a:ea typeface="Arial Unicode MS" pitchFamily="34" charset="-128"/>
                <a:cs typeface="Arial Unicode MS" pitchFamily="34" charset="-128"/>
              </a:rPr>
              <a:t>infringing</a:t>
            </a:r>
            <a:r>
              <a:rPr lang="fr-FR" dirty="0">
                <a:solidFill>
                  <a:schemeClr val="bg2">
                    <a:lumMod val="25000"/>
                  </a:schemeClr>
                </a:solidFill>
                <a:latin typeface="Arial Unicode MS" pitchFamily="34" charset="-128"/>
                <a:ea typeface="Arial Unicode MS" pitchFamily="34" charset="-128"/>
                <a:cs typeface="Arial Unicode MS" pitchFamily="34" charset="-128"/>
              </a:rPr>
              <a:t> or </a:t>
            </a:r>
            <a:r>
              <a:rPr lang="fr-FR" dirty="0" err="1">
                <a:solidFill>
                  <a:schemeClr val="bg2">
                    <a:lumMod val="25000"/>
                  </a:schemeClr>
                </a:solidFill>
                <a:latin typeface="Arial Unicode MS" pitchFamily="34" charset="-128"/>
                <a:ea typeface="Arial Unicode MS" pitchFamily="34" charset="-128"/>
                <a:cs typeface="Arial Unicode MS" pitchFamily="34" charset="-128"/>
              </a:rPr>
              <a:t>influencing</a:t>
            </a:r>
            <a:r>
              <a:rPr lang="fr-FR" dirty="0">
                <a:solidFill>
                  <a:schemeClr val="bg2">
                    <a:lumMod val="25000"/>
                  </a:schemeClr>
                </a:solidFill>
                <a:latin typeface="Arial Unicode MS" pitchFamily="34" charset="-128"/>
                <a:ea typeface="Arial Unicode MS" pitchFamily="34" charset="-128"/>
                <a:cs typeface="Arial Unicode MS" pitchFamily="34" charset="-128"/>
              </a:rPr>
              <a:t> the </a:t>
            </a:r>
            <a:r>
              <a:rPr lang="fr-FR" dirty="0" err="1">
                <a:solidFill>
                  <a:schemeClr val="bg2">
                    <a:lumMod val="25000"/>
                  </a:schemeClr>
                </a:solidFill>
                <a:latin typeface="Arial Unicode MS" pitchFamily="34" charset="-128"/>
                <a:ea typeface="Arial Unicode MS" pitchFamily="34" charset="-128"/>
                <a:cs typeface="Arial Unicode MS" pitchFamily="34" charset="-128"/>
              </a:rPr>
              <a:t>powers</a:t>
            </a:r>
            <a:r>
              <a:rPr lang="fr-FR" dirty="0">
                <a:solidFill>
                  <a:schemeClr val="bg2">
                    <a:lumMod val="25000"/>
                  </a:schemeClr>
                </a:solidFill>
                <a:latin typeface="Arial Unicode MS" pitchFamily="34" charset="-128"/>
                <a:ea typeface="Arial Unicode MS" pitchFamily="34" charset="-128"/>
                <a:cs typeface="Arial Unicode MS" pitchFamily="34" charset="-128"/>
              </a:rPr>
              <a:t> of the </a:t>
            </a:r>
            <a:r>
              <a:rPr lang="fr-FR" dirty="0" err="1">
                <a:solidFill>
                  <a:schemeClr val="bg2">
                    <a:lumMod val="25000"/>
                  </a:schemeClr>
                </a:solidFill>
                <a:latin typeface="Arial Unicode MS" pitchFamily="34" charset="-128"/>
                <a:ea typeface="Arial Unicode MS" pitchFamily="34" charset="-128"/>
                <a:cs typeface="Arial Unicode MS" pitchFamily="34" charset="-128"/>
              </a:rPr>
              <a:t>Supreme</a:t>
            </a:r>
            <a:r>
              <a:rPr lang="fr-FR" dirty="0">
                <a:solidFill>
                  <a:schemeClr val="bg2">
                    <a:lumMod val="25000"/>
                  </a:schemeClr>
                </a:solidFill>
                <a:latin typeface="Arial Unicode MS" pitchFamily="34" charset="-128"/>
                <a:ea typeface="Arial Unicode MS" pitchFamily="34" charset="-128"/>
                <a:cs typeface="Arial Unicode MS" pitchFamily="34" charset="-128"/>
              </a:rPr>
              <a:t> Court of </a:t>
            </a:r>
            <a:r>
              <a:rPr lang="fr-FR" dirty="0" err="1">
                <a:solidFill>
                  <a:schemeClr val="bg2">
                    <a:lumMod val="25000"/>
                  </a:schemeClr>
                </a:solidFill>
                <a:latin typeface="Arial Unicode MS" pitchFamily="34" charset="-128"/>
                <a:ea typeface="Arial Unicode MS" pitchFamily="34" charset="-128"/>
                <a:cs typeface="Arial Unicode MS" pitchFamily="34" charset="-128"/>
              </a:rPr>
              <a:t>India</a:t>
            </a:r>
            <a:r>
              <a:rPr lang="fr-FR" dirty="0">
                <a:solidFill>
                  <a:schemeClr val="bg2">
                    <a:lumMod val="25000"/>
                  </a:schemeClr>
                </a:solidFill>
                <a:latin typeface="Arial Unicode MS" pitchFamily="34" charset="-128"/>
                <a:ea typeface="Arial Unicode MS" pitchFamily="34" charset="-128"/>
                <a:cs typeface="Arial Unicode MS" pitchFamily="34" charset="-128"/>
              </a:rPr>
              <a:t>.</a:t>
            </a:r>
          </a:p>
          <a:p>
            <a:pPr marL="274320" indent="-274320" eaLnBrk="1" fontAlgn="auto" hangingPunct="1">
              <a:spcAft>
                <a:spcPts val="0"/>
              </a:spcAft>
              <a:buClr>
                <a:schemeClr val="accent3"/>
              </a:buClr>
              <a:buFont typeface="Wingdings" pitchFamily="2" charset="2"/>
              <a:buChar char="Ø"/>
              <a:defRPr/>
            </a:pPr>
            <a:r>
              <a:rPr lang="fr-FR" dirty="0">
                <a:solidFill>
                  <a:schemeClr val="bg2">
                    <a:lumMod val="25000"/>
                  </a:schemeClr>
                </a:solidFill>
                <a:latin typeface="Arial Unicode MS" pitchFamily="34" charset="-128"/>
                <a:ea typeface="Arial Unicode MS" pitchFamily="34" charset="-128"/>
                <a:cs typeface="Arial Unicode MS" pitchFamily="34" charset="-128"/>
              </a:rPr>
              <a:t>Article-32(4), the state </a:t>
            </a:r>
            <a:r>
              <a:rPr lang="fr-FR" dirty="0" err="1">
                <a:solidFill>
                  <a:schemeClr val="bg2">
                    <a:lumMod val="25000"/>
                  </a:schemeClr>
                </a:solidFill>
                <a:latin typeface="Arial Unicode MS" pitchFamily="34" charset="-128"/>
                <a:ea typeface="Arial Unicode MS" pitchFamily="34" charset="-128"/>
                <a:cs typeface="Arial Unicode MS" pitchFamily="34" charset="-128"/>
              </a:rPr>
              <a:t>cannot</a:t>
            </a:r>
            <a:r>
              <a:rPr lang="fr-FR" dirty="0">
                <a:solidFill>
                  <a:schemeClr val="bg2">
                    <a:lumMod val="25000"/>
                  </a:schemeClr>
                </a:solidFill>
                <a:latin typeface="Arial Unicode MS" pitchFamily="34" charset="-128"/>
                <a:ea typeface="Arial Unicode MS" pitchFamily="34" charset="-128"/>
                <a:cs typeface="Arial Unicode MS" pitchFamily="34" charset="-128"/>
              </a:rPr>
              <a:t> suspend the right to </a:t>
            </a:r>
            <a:r>
              <a:rPr lang="fr-FR" dirty="0" err="1">
                <a:solidFill>
                  <a:schemeClr val="bg2">
                    <a:lumMod val="25000"/>
                  </a:schemeClr>
                </a:solidFill>
                <a:latin typeface="Arial Unicode MS" pitchFamily="34" charset="-128"/>
                <a:ea typeface="Arial Unicode MS" pitchFamily="34" charset="-128"/>
                <a:cs typeface="Arial Unicode MS" pitchFamily="34" charset="-128"/>
              </a:rPr>
              <a:t>constitutional</a:t>
            </a:r>
            <a:r>
              <a:rPr lang="fr-FR" dirty="0">
                <a:solidFill>
                  <a:schemeClr val="bg2">
                    <a:lumMod val="25000"/>
                  </a:schemeClr>
                </a:solidFill>
                <a:latin typeface="Arial Unicode MS" pitchFamily="34" charset="-128"/>
                <a:ea typeface="Arial Unicode MS" pitchFamily="34" charset="-128"/>
                <a:cs typeface="Arial Unicode MS" pitchFamily="34" charset="-128"/>
              </a:rPr>
              <a:t> </a:t>
            </a:r>
            <a:r>
              <a:rPr lang="fr-FR" dirty="0" err="1">
                <a:solidFill>
                  <a:schemeClr val="bg2">
                    <a:lumMod val="25000"/>
                  </a:schemeClr>
                </a:solidFill>
                <a:latin typeface="Arial Unicode MS" pitchFamily="34" charset="-128"/>
                <a:ea typeface="Arial Unicode MS" pitchFamily="34" charset="-128"/>
                <a:cs typeface="Arial Unicode MS" pitchFamily="34" charset="-128"/>
              </a:rPr>
              <a:t>remedies</a:t>
            </a:r>
            <a:r>
              <a:rPr lang="fr-FR" dirty="0">
                <a:solidFill>
                  <a:schemeClr val="bg2">
                    <a:lumMod val="25000"/>
                  </a:schemeClr>
                </a:solidFill>
                <a:latin typeface="Arial Unicode MS" pitchFamily="34" charset="-128"/>
                <a:ea typeface="Arial Unicode MS" pitchFamily="34" charset="-128"/>
                <a:cs typeface="Arial Unicode MS" pitchFamily="34" charset="-128"/>
              </a:rPr>
              <a:t> </a:t>
            </a:r>
            <a:r>
              <a:rPr lang="fr-FR" dirty="0" err="1">
                <a:solidFill>
                  <a:schemeClr val="bg2">
                    <a:lumMod val="25000"/>
                  </a:schemeClr>
                </a:solidFill>
                <a:latin typeface="Arial Unicode MS" pitchFamily="34" charset="-128"/>
                <a:ea typeface="Arial Unicode MS" pitchFamily="34" charset="-128"/>
                <a:cs typeface="Arial Unicode MS" pitchFamily="34" charset="-128"/>
              </a:rPr>
              <a:t>except</a:t>
            </a:r>
            <a:r>
              <a:rPr lang="fr-FR" dirty="0">
                <a:solidFill>
                  <a:schemeClr val="bg2">
                    <a:lumMod val="25000"/>
                  </a:schemeClr>
                </a:solidFill>
                <a:latin typeface="Arial Unicode MS" pitchFamily="34" charset="-128"/>
                <a:ea typeface="Arial Unicode MS" pitchFamily="34" charset="-128"/>
                <a:cs typeface="Arial Unicode MS" pitchFamily="34" charset="-128"/>
              </a:rPr>
              <a:t> in cases </a:t>
            </a:r>
            <a:r>
              <a:rPr lang="fr-FR" dirty="0" err="1">
                <a:solidFill>
                  <a:schemeClr val="bg2">
                    <a:lumMod val="25000"/>
                  </a:schemeClr>
                </a:solidFill>
                <a:latin typeface="Arial Unicode MS" pitchFamily="34" charset="-128"/>
                <a:ea typeface="Arial Unicode MS" pitchFamily="34" charset="-128"/>
                <a:cs typeface="Arial Unicode MS" pitchFamily="34" charset="-128"/>
              </a:rPr>
              <a:t>provided</a:t>
            </a:r>
            <a:r>
              <a:rPr lang="fr-FR" dirty="0">
                <a:solidFill>
                  <a:schemeClr val="bg2">
                    <a:lumMod val="25000"/>
                  </a:schemeClr>
                </a:solidFill>
                <a:latin typeface="Arial Unicode MS" pitchFamily="34" charset="-128"/>
                <a:ea typeface="Arial Unicode MS" pitchFamily="34" charset="-128"/>
                <a:cs typeface="Arial Unicode MS" pitchFamily="34" charset="-128"/>
              </a:rPr>
              <a:t> in the </a:t>
            </a:r>
            <a:r>
              <a:rPr lang="fr-FR" dirty="0" err="1">
                <a:solidFill>
                  <a:schemeClr val="bg2">
                    <a:lumMod val="25000"/>
                  </a:schemeClr>
                </a:solidFill>
                <a:latin typeface="Arial Unicode MS" pitchFamily="34" charset="-128"/>
                <a:ea typeface="Arial Unicode MS" pitchFamily="34" charset="-128"/>
                <a:cs typeface="Arial Unicode MS" pitchFamily="34" charset="-128"/>
              </a:rPr>
              <a:t>Indian</a:t>
            </a:r>
            <a:r>
              <a:rPr lang="fr-FR" dirty="0">
                <a:solidFill>
                  <a:schemeClr val="bg2">
                    <a:lumMod val="25000"/>
                  </a:schemeClr>
                </a:solidFill>
                <a:latin typeface="Arial Unicode MS" pitchFamily="34" charset="-128"/>
                <a:ea typeface="Arial Unicode MS" pitchFamily="34" charset="-128"/>
                <a:cs typeface="Arial Unicode MS" pitchFamily="34" charset="-128"/>
              </a:rPr>
              <a:t> Constitution.</a:t>
            </a:r>
            <a:endParaRPr lang="en-IN" dirty="0">
              <a:solidFill>
                <a:schemeClr val="bg2">
                  <a:lumMod val="25000"/>
                </a:schemeClr>
              </a:solidFill>
              <a:latin typeface="Arial Unicode MS" pitchFamily="34" charset="-128"/>
              <a:ea typeface="Arial Unicode MS" pitchFamily="34" charset="-128"/>
              <a:cs typeface="Arial Unicode MS" pitchFamily="34" charset="-128"/>
            </a:endParaRPr>
          </a:p>
        </p:txBody>
      </p:sp>
    </p:spTree>
  </p:cSld>
  <p:clrMapOvr>
    <a:masterClrMapping/>
  </p:clrMapOvr>
  <p:transition>
    <p:strips dir="ru"/>
    <p:sndAc>
      <p:stSnd>
        <p:snd r:embed="rId2" name="camera.wav"/>
      </p:stSnd>
    </p:sndAc>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1B395FA1-FF56-4657-B77D-CD6AE27A14E1}"/>
              </a:ext>
            </a:extLst>
          </p:cNvPr>
          <p:cNvSpPr>
            <a:spLocks noGrp="1"/>
          </p:cNvSpPr>
          <p:nvPr>
            <p:ph type="title"/>
          </p:nvPr>
        </p:nvSpPr>
        <p:spPr>
          <a:xfrm>
            <a:off x="609600" y="1176338"/>
            <a:ext cx="2212975" cy="1582737"/>
          </a:xfrm>
        </p:spPr>
        <p:txBody>
          <a:bodyPr/>
          <a:lstStyle/>
          <a:p>
            <a:pPr eaLnBrk="1" hangingPunct="1"/>
            <a:r>
              <a:rPr lang="fr-FR" altLang="en-US"/>
              <a:t>Critical Evaluation of Fundamental Rights</a:t>
            </a:r>
            <a:endParaRPr lang="en-IN" altLang="en-US"/>
          </a:p>
        </p:txBody>
      </p:sp>
      <p:sp>
        <p:nvSpPr>
          <p:cNvPr id="22531" name="Text Placeholder 2">
            <a:extLst>
              <a:ext uri="{FF2B5EF4-FFF2-40B4-BE49-F238E27FC236}">
                <a16:creationId xmlns:a16="http://schemas.microsoft.com/office/drawing/2014/main" id="{9C45B12E-C68F-49A8-8609-DCA1A75D46D0}"/>
              </a:ext>
            </a:extLst>
          </p:cNvPr>
          <p:cNvSpPr>
            <a:spLocks noGrp="1"/>
          </p:cNvSpPr>
          <p:nvPr>
            <p:ph type="body" sz="half" idx="2"/>
          </p:nvPr>
        </p:nvSpPr>
        <p:spPr>
          <a:xfrm>
            <a:off x="609600" y="2828925"/>
            <a:ext cx="2209800" cy="2179638"/>
          </a:xfrm>
        </p:spPr>
        <p:txBody>
          <a:bodyPr/>
          <a:lstStyle/>
          <a:p>
            <a:pPr eaLnBrk="1" hangingPunct="1"/>
            <a:r>
              <a:rPr lang="fr-FR" altLang="en-US" sz="1600">
                <a:latin typeface="Arial Unicode MS" panose="020B0604020202020204" pitchFamily="34" charset="-128"/>
                <a:ea typeface="Arial Unicode MS" panose="020B0604020202020204" pitchFamily="34" charset="-128"/>
                <a:cs typeface="Arial Unicode MS" panose="020B0604020202020204" pitchFamily="34" charset="-128"/>
              </a:rPr>
              <a:t>Public Opinion</a:t>
            </a:r>
            <a:endParaRPr lang="en-IN" altLang="en-US" sz="1600">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22532" name="Picture Placeholder 4" descr="Exploitation.gif">
            <a:extLst>
              <a:ext uri="{FF2B5EF4-FFF2-40B4-BE49-F238E27FC236}">
                <a16:creationId xmlns:a16="http://schemas.microsoft.com/office/drawing/2014/main" id="{03A6AAFB-8E79-4CCC-AF73-9633E051710A}"/>
              </a:ext>
            </a:extLst>
          </p:cNvPr>
          <p:cNvPicPr>
            <a:picLocks noGrp="1" noChangeAspect="1"/>
          </p:cNvPicPr>
          <p:nvPr>
            <p:ph type="pic" idx="1"/>
          </p:nvPr>
        </p:nvPicPr>
        <p:blipFill>
          <a:blip r:embed="rId3">
            <a:extLst>
              <a:ext uri="{28A0092B-C50C-407E-A947-70E740481C1C}">
                <a14:useLocalDpi xmlns:a14="http://schemas.microsoft.com/office/drawing/2010/main" val="0"/>
              </a:ext>
            </a:extLst>
          </a:blip>
          <a:srcRect l="8333" r="8333"/>
          <a:stretch>
            <a:fillRect/>
          </a:stretch>
        </p:blipFill>
        <p:spPr>
          <a:xfrm rot="420000">
            <a:off x="3486150" y="1200150"/>
            <a:ext cx="4618038" cy="3930650"/>
          </a:xfrm>
          <a:ln>
            <a:headEnd/>
            <a:tailEnd/>
          </a:ln>
        </p:spPr>
      </p:pic>
    </p:spTree>
  </p:cSld>
  <p:clrMapOvr>
    <a:masterClrMapping/>
  </p:clrMapOvr>
  <p:transition>
    <p:wheel/>
    <p:sndAc>
      <p:stSnd>
        <p:snd r:embed="rId2" name="chimes.wav"/>
      </p:stSnd>
    </p:sndAc>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A8AC0-F1D9-4F7E-A774-EA39692203EF}"/>
              </a:ext>
            </a:extLst>
          </p:cNvPr>
          <p:cNvSpPr>
            <a:spLocks noGrp="1"/>
          </p:cNvSpPr>
          <p:nvPr>
            <p:ph type="title"/>
          </p:nvPr>
        </p:nvSpPr>
        <p:spPr/>
        <p:txBody>
          <a:bodyPr>
            <a:normAutofit fontScale="90000"/>
          </a:bodyPr>
          <a:lstStyle/>
          <a:p>
            <a:pPr eaLnBrk="1" fontAlgn="auto" hangingPunct="1">
              <a:spcAft>
                <a:spcPts val="0"/>
              </a:spcAft>
              <a:defRPr/>
            </a:pPr>
            <a:r>
              <a:rPr lang="fr-FR" dirty="0" err="1">
                <a:latin typeface="Arial Rounded MT Bold" pitchFamily="34" charset="0"/>
              </a:rPr>
              <a:t>Critical</a:t>
            </a:r>
            <a:r>
              <a:rPr lang="fr-FR" dirty="0">
                <a:latin typeface="Arial Rounded MT Bold" pitchFamily="34" charset="0"/>
              </a:rPr>
              <a:t> </a:t>
            </a:r>
            <a:r>
              <a:rPr lang="fr-FR" dirty="0" err="1">
                <a:latin typeface="Arial Rounded MT Bold" pitchFamily="34" charset="0"/>
              </a:rPr>
              <a:t>evaluation</a:t>
            </a:r>
            <a:r>
              <a:rPr lang="fr-FR" dirty="0">
                <a:latin typeface="Arial Rounded MT Bold" pitchFamily="34" charset="0"/>
              </a:rPr>
              <a:t> of </a:t>
            </a:r>
            <a:r>
              <a:rPr lang="fr-FR" dirty="0" err="1">
                <a:latin typeface="Arial Rounded MT Bold" pitchFamily="34" charset="0"/>
              </a:rPr>
              <a:t>fundamental</a:t>
            </a:r>
            <a:r>
              <a:rPr lang="fr-FR" dirty="0">
                <a:latin typeface="Arial Rounded MT Bold" pitchFamily="34" charset="0"/>
              </a:rPr>
              <a:t> </a:t>
            </a:r>
            <a:r>
              <a:rPr lang="fr-FR" dirty="0" err="1">
                <a:latin typeface="Arial Rounded MT Bold" pitchFamily="34" charset="0"/>
              </a:rPr>
              <a:t>rights</a:t>
            </a:r>
            <a:endParaRPr lang="en-IN" dirty="0">
              <a:latin typeface="Arial Rounded MT Bold" pitchFamily="34" charset="0"/>
            </a:endParaRPr>
          </a:p>
        </p:txBody>
      </p:sp>
      <p:sp>
        <p:nvSpPr>
          <p:cNvPr id="3" name="Content Placeholder 2">
            <a:extLst>
              <a:ext uri="{FF2B5EF4-FFF2-40B4-BE49-F238E27FC236}">
                <a16:creationId xmlns:a16="http://schemas.microsoft.com/office/drawing/2014/main" id="{0741AD55-FF61-4564-9318-0966B194DD75}"/>
              </a:ext>
            </a:extLst>
          </p:cNvPr>
          <p:cNvSpPr>
            <a:spLocks noGrp="1"/>
          </p:cNvSpPr>
          <p:nvPr>
            <p:ph idx="1"/>
          </p:nvPr>
        </p:nvSpPr>
        <p:spPr/>
        <p:txBody>
          <a:bodyPr>
            <a:normAutofit/>
          </a:bodyPr>
          <a:lstStyle/>
          <a:p>
            <a:pPr marL="274320" indent="-274320" eaLnBrk="1" fontAlgn="auto" hangingPunct="1">
              <a:spcAft>
                <a:spcPts val="0"/>
              </a:spcAft>
              <a:buClr>
                <a:schemeClr val="accent3"/>
              </a:buClr>
              <a:buFont typeface="Wingdings" pitchFamily="2" charset="2"/>
              <a:buChar char="Ø"/>
              <a:defRPr/>
            </a:pPr>
            <a:r>
              <a:rPr lang="fr-FR" dirty="0">
                <a:solidFill>
                  <a:schemeClr val="tx2">
                    <a:lumMod val="75000"/>
                  </a:schemeClr>
                </a:solidFill>
                <a:latin typeface="Arial Unicode MS" pitchFamily="34" charset="-128"/>
                <a:ea typeface="Arial Unicode MS" pitchFamily="34" charset="-128"/>
                <a:cs typeface="Arial Unicode MS" pitchFamily="34" charset="-128"/>
              </a:rPr>
              <a:t>No </a:t>
            </a:r>
            <a:r>
              <a:rPr lang="fr-FR" dirty="0" err="1">
                <a:solidFill>
                  <a:schemeClr val="tx2">
                    <a:lumMod val="75000"/>
                  </a:schemeClr>
                </a:solidFill>
                <a:latin typeface="Arial Unicode MS" pitchFamily="34" charset="-128"/>
                <a:ea typeface="Arial Unicode MS" pitchFamily="34" charset="-128"/>
                <a:cs typeface="Arial Unicode MS" pitchFamily="34" charset="-128"/>
              </a:rPr>
              <a:t>rights</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outside</a:t>
            </a:r>
            <a:r>
              <a:rPr lang="fr-FR" dirty="0">
                <a:solidFill>
                  <a:schemeClr val="tx2">
                    <a:lumMod val="75000"/>
                  </a:schemeClr>
                </a:solidFill>
                <a:latin typeface="Arial Unicode MS" pitchFamily="34" charset="-128"/>
                <a:ea typeface="Arial Unicode MS" pitchFamily="34" charset="-128"/>
                <a:cs typeface="Arial Unicode MS" pitchFamily="34" charset="-128"/>
              </a:rPr>
              <a:t> the constitution</a:t>
            </a:r>
          </a:p>
          <a:p>
            <a:pPr marL="274320" indent="-274320" eaLnBrk="1" fontAlgn="auto" hangingPunct="1">
              <a:spcAft>
                <a:spcPts val="0"/>
              </a:spcAft>
              <a:buClr>
                <a:schemeClr val="accent3"/>
              </a:buClr>
              <a:buFont typeface="Wingdings" pitchFamily="2" charset="2"/>
              <a:buChar char="Ø"/>
              <a:defRPr/>
            </a:pPr>
            <a:r>
              <a:rPr lang="fr-FR" dirty="0" err="1">
                <a:solidFill>
                  <a:schemeClr val="tx2">
                    <a:lumMod val="75000"/>
                  </a:schemeClr>
                </a:solidFill>
                <a:latin typeface="Arial Unicode MS" pitchFamily="34" charset="-128"/>
                <a:ea typeface="Arial Unicode MS" pitchFamily="34" charset="-128"/>
                <a:cs typeface="Arial Unicode MS" pitchFamily="34" charset="-128"/>
              </a:rPr>
              <a:t>Too</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many</a:t>
            </a:r>
            <a:r>
              <a:rPr lang="fr-FR" dirty="0">
                <a:solidFill>
                  <a:schemeClr val="tx2">
                    <a:lumMod val="75000"/>
                  </a:schemeClr>
                </a:solidFill>
                <a:latin typeface="Arial Unicode MS" pitchFamily="34" charset="-128"/>
                <a:ea typeface="Arial Unicode MS" pitchFamily="34" charset="-128"/>
                <a:cs typeface="Arial Unicode MS" pitchFamily="34" charset="-128"/>
              </a:rPr>
              <a:t> limitations</a:t>
            </a:r>
          </a:p>
          <a:p>
            <a:pPr marL="274320" indent="-274320" eaLnBrk="1" fontAlgn="auto" hangingPunct="1">
              <a:spcAft>
                <a:spcPts val="0"/>
              </a:spcAft>
              <a:buClr>
                <a:schemeClr val="accent3"/>
              </a:buClr>
              <a:buFont typeface="Wingdings" pitchFamily="2" charset="2"/>
              <a:buChar char="Ø"/>
              <a:defRPr/>
            </a:pPr>
            <a:r>
              <a:rPr lang="fr-FR" dirty="0" err="1">
                <a:solidFill>
                  <a:schemeClr val="tx2">
                    <a:lumMod val="75000"/>
                  </a:schemeClr>
                </a:solidFill>
                <a:latin typeface="Arial Unicode MS" pitchFamily="34" charset="-128"/>
                <a:ea typeface="Arial Unicode MS" pitchFamily="34" charset="-128"/>
                <a:cs typeface="Arial Unicode MS" pitchFamily="34" charset="-128"/>
              </a:rPr>
              <a:t>Preventive</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Detention</a:t>
            </a:r>
            <a:r>
              <a:rPr lang="fr-FR" dirty="0">
                <a:solidFill>
                  <a:schemeClr val="tx2">
                    <a:lumMod val="75000"/>
                  </a:schemeClr>
                </a:solidFill>
                <a:latin typeface="Arial Unicode MS" pitchFamily="34" charset="-128"/>
                <a:ea typeface="Arial Unicode MS" pitchFamily="34" charset="-128"/>
                <a:cs typeface="Arial Unicode MS" pitchFamily="34" charset="-128"/>
              </a:rPr>
              <a:t> and </a:t>
            </a:r>
            <a:r>
              <a:rPr lang="fr-FR" dirty="0" err="1">
                <a:solidFill>
                  <a:schemeClr val="tx2">
                    <a:lumMod val="75000"/>
                  </a:schemeClr>
                </a:solidFill>
                <a:latin typeface="Arial Unicode MS" pitchFamily="34" charset="-128"/>
                <a:ea typeface="Arial Unicode MS" pitchFamily="34" charset="-128"/>
                <a:cs typeface="Arial Unicode MS" pitchFamily="34" charset="-128"/>
              </a:rPr>
              <a:t>Fundamental</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rights</a:t>
            </a:r>
            <a:endParaRPr lang="fr-FR" dirty="0">
              <a:solidFill>
                <a:schemeClr val="tx2">
                  <a:lumMod val="75000"/>
                </a:schemeClr>
              </a:solidFill>
              <a:latin typeface="Arial Unicode MS" pitchFamily="34" charset="-128"/>
              <a:ea typeface="Arial Unicode MS" pitchFamily="34" charset="-128"/>
              <a:cs typeface="Arial Unicode MS" pitchFamily="34" charset="-128"/>
            </a:endParaRPr>
          </a:p>
          <a:p>
            <a:pPr marL="274320" indent="-274320" eaLnBrk="1" fontAlgn="auto" hangingPunct="1">
              <a:spcAft>
                <a:spcPts val="0"/>
              </a:spcAft>
              <a:buClr>
                <a:schemeClr val="accent3"/>
              </a:buClr>
              <a:buFont typeface="Wingdings" pitchFamily="2" charset="2"/>
              <a:buChar char="Ø"/>
              <a:defRPr/>
            </a:pPr>
            <a:r>
              <a:rPr lang="fr-FR" dirty="0" err="1">
                <a:solidFill>
                  <a:schemeClr val="tx2">
                    <a:lumMod val="75000"/>
                  </a:schemeClr>
                </a:solidFill>
                <a:latin typeface="Arial Unicode MS" pitchFamily="34" charset="-128"/>
                <a:ea typeface="Arial Unicode MS" pitchFamily="34" charset="-128"/>
                <a:cs typeface="Arial Unicode MS" pitchFamily="34" charset="-128"/>
              </a:rPr>
              <a:t>Rights</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can</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be</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suspended</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during</a:t>
            </a:r>
            <a:r>
              <a:rPr lang="fr-FR" dirty="0">
                <a:solidFill>
                  <a:schemeClr val="tx2">
                    <a:lumMod val="75000"/>
                  </a:schemeClr>
                </a:solidFill>
                <a:latin typeface="Arial Unicode MS" pitchFamily="34" charset="-128"/>
                <a:ea typeface="Arial Unicode MS" pitchFamily="34" charset="-128"/>
                <a:cs typeface="Arial Unicode MS" pitchFamily="34" charset="-128"/>
              </a:rPr>
              <a:t> emergency</a:t>
            </a:r>
          </a:p>
          <a:p>
            <a:pPr marL="274320" indent="-274320" eaLnBrk="1" fontAlgn="auto" hangingPunct="1">
              <a:spcAft>
                <a:spcPts val="0"/>
              </a:spcAft>
              <a:buClr>
                <a:schemeClr val="accent3"/>
              </a:buClr>
              <a:buFont typeface="Wingdings" pitchFamily="2" charset="2"/>
              <a:buChar char="Ø"/>
              <a:defRPr/>
            </a:pPr>
            <a:r>
              <a:rPr lang="fr-FR" dirty="0">
                <a:solidFill>
                  <a:schemeClr val="tx2">
                    <a:lumMod val="75000"/>
                  </a:schemeClr>
                </a:solidFill>
                <a:latin typeface="Arial Unicode MS" pitchFamily="34" charset="-128"/>
                <a:ea typeface="Arial Unicode MS" pitchFamily="34" charset="-128"/>
                <a:cs typeface="Arial Unicode MS" pitchFamily="34" charset="-128"/>
              </a:rPr>
              <a:t>Absence of </a:t>
            </a:r>
            <a:r>
              <a:rPr lang="fr-FR" dirty="0" err="1">
                <a:solidFill>
                  <a:schemeClr val="tx2">
                    <a:lumMod val="75000"/>
                  </a:schemeClr>
                </a:solidFill>
                <a:latin typeface="Arial Unicode MS" pitchFamily="34" charset="-128"/>
                <a:ea typeface="Arial Unicode MS" pitchFamily="34" charset="-128"/>
                <a:cs typeface="Arial Unicode MS" pitchFamily="34" charset="-128"/>
              </a:rPr>
              <a:t>Economic</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rights</a:t>
            </a:r>
            <a:endParaRPr lang="fr-FR" dirty="0">
              <a:solidFill>
                <a:schemeClr val="tx2">
                  <a:lumMod val="75000"/>
                </a:schemeClr>
              </a:solidFill>
              <a:latin typeface="Arial Unicode MS" pitchFamily="34" charset="-128"/>
              <a:ea typeface="Arial Unicode MS" pitchFamily="34" charset="-128"/>
              <a:cs typeface="Arial Unicode MS" pitchFamily="34" charset="-128"/>
            </a:endParaRPr>
          </a:p>
          <a:p>
            <a:pPr marL="274320" indent="-274320" eaLnBrk="1" fontAlgn="auto" hangingPunct="1">
              <a:spcAft>
                <a:spcPts val="0"/>
              </a:spcAft>
              <a:buClr>
                <a:schemeClr val="accent3"/>
              </a:buClr>
              <a:buFont typeface="Wingdings" pitchFamily="2" charset="2"/>
              <a:buChar char="Ø"/>
              <a:defRPr/>
            </a:pPr>
            <a:r>
              <a:rPr lang="fr-FR" dirty="0">
                <a:solidFill>
                  <a:schemeClr val="tx2">
                    <a:lumMod val="75000"/>
                  </a:schemeClr>
                </a:solidFill>
                <a:latin typeface="Arial Unicode MS" pitchFamily="34" charset="-128"/>
                <a:ea typeface="Arial Unicode MS" pitchFamily="34" charset="-128"/>
                <a:cs typeface="Arial Unicode MS" pitchFamily="34" charset="-128"/>
              </a:rPr>
              <a:t>Vague and </a:t>
            </a:r>
            <a:r>
              <a:rPr lang="fr-FR" dirty="0" err="1">
                <a:solidFill>
                  <a:schemeClr val="tx2">
                    <a:lumMod val="75000"/>
                  </a:schemeClr>
                </a:solidFill>
                <a:latin typeface="Arial Unicode MS" pitchFamily="34" charset="-128"/>
                <a:ea typeface="Arial Unicode MS" pitchFamily="34" charset="-128"/>
                <a:cs typeface="Arial Unicode MS" pitchFamily="34" charset="-128"/>
              </a:rPr>
              <a:t>complex</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language</a:t>
            </a:r>
            <a:endParaRPr lang="fr-FR" dirty="0">
              <a:solidFill>
                <a:schemeClr val="tx2">
                  <a:lumMod val="75000"/>
                </a:schemeClr>
              </a:solidFill>
              <a:latin typeface="Arial Unicode MS" pitchFamily="34" charset="-128"/>
              <a:ea typeface="Arial Unicode MS" pitchFamily="34" charset="-128"/>
              <a:cs typeface="Arial Unicode MS" pitchFamily="34" charset="-128"/>
            </a:endParaRPr>
          </a:p>
          <a:p>
            <a:pPr marL="274320" indent="-274320" eaLnBrk="1" fontAlgn="auto" hangingPunct="1">
              <a:spcAft>
                <a:spcPts val="0"/>
              </a:spcAft>
              <a:buClr>
                <a:schemeClr val="accent3"/>
              </a:buClr>
              <a:buFont typeface="Wingdings" pitchFamily="2" charset="2"/>
              <a:buChar char="Ø"/>
              <a:defRPr/>
            </a:pPr>
            <a:r>
              <a:rPr lang="fr-FR" dirty="0" err="1">
                <a:solidFill>
                  <a:schemeClr val="tx2">
                    <a:lumMod val="75000"/>
                  </a:schemeClr>
                </a:solidFill>
                <a:latin typeface="Arial Unicode MS" pitchFamily="34" charset="-128"/>
                <a:ea typeface="Arial Unicode MS" pitchFamily="34" charset="-128"/>
                <a:cs typeface="Arial Unicode MS" pitchFamily="34" charset="-128"/>
              </a:rPr>
              <a:t>Supremacy</a:t>
            </a:r>
            <a:r>
              <a:rPr lang="fr-FR" dirty="0">
                <a:solidFill>
                  <a:schemeClr val="tx2">
                    <a:lumMod val="75000"/>
                  </a:schemeClr>
                </a:solidFill>
                <a:latin typeface="Arial Unicode MS" pitchFamily="34" charset="-128"/>
                <a:ea typeface="Arial Unicode MS" pitchFamily="34" charset="-128"/>
                <a:cs typeface="Arial Unicode MS" pitchFamily="34" charset="-128"/>
              </a:rPr>
              <a:t> of </a:t>
            </a:r>
            <a:r>
              <a:rPr lang="fr-FR" dirty="0" err="1">
                <a:solidFill>
                  <a:schemeClr val="tx2">
                    <a:lumMod val="75000"/>
                  </a:schemeClr>
                </a:solidFill>
                <a:latin typeface="Arial Unicode MS" pitchFamily="34" charset="-128"/>
                <a:ea typeface="Arial Unicode MS" pitchFamily="34" charset="-128"/>
                <a:cs typeface="Arial Unicode MS" pitchFamily="34" charset="-128"/>
              </a:rPr>
              <a:t>Parliament</a:t>
            </a:r>
            <a:r>
              <a:rPr lang="fr-FR" dirty="0">
                <a:solidFill>
                  <a:schemeClr val="tx2">
                    <a:lumMod val="75000"/>
                  </a:schemeClr>
                </a:solidFill>
                <a:latin typeface="Arial Unicode MS" pitchFamily="34" charset="-128"/>
                <a:ea typeface="Arial Unicode MS" pitchFamily="34" charset="-128"/>
                <a:cs typeface="Arial Unicode MS" pitchFamily="34" charset="-128"/>
              </a:rPr>
              <a:t> over </a:t>
            </a:r>
            <a:r>
              <a:rPr lang="fr-FR" dirty="0" err="1">
                <a:solidFill>
                  <a:schemeClr val="tx2">
                    <a:lumMod val="75000"/>
                  </a:schemeClr>
                </a:solidFill>
                <a:latin typeface="Arial Unicode MS" pitchFamily="34" charset="-128"/>
                <a:ea typeface="Arial Unicode MS" pitchFamily="34" charset="-128"/>
                <a:cs typeface="Arial Unicode MS" pitchFamily="34" charset="-128"/>
              </a:rPr>
              <a:t>Fundamental</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Rights</a:t>
            </a:r>
            <a:endParaRPr lang="fr-FR" dirty="0">
              <a:solidFill>
                <a:schemeClr val="tx2">
                  <a:lumMod val="75000"/>
                </a:schemeClr>
              </a:solidFill>
              <a:latin typeface="Arial Unicode MS" pitchFamily="34" charset="-128"/>
              <a:ea typeface="Arial Unicode MS" pitchFamily="34" charset="-128"/>
              <a:cs typeface="Arial Unicode MS" pitchFamily="34" charset="-128"/>
            </a:endParaRPr>
          </a:p>
          <a:p>
            <a:pPr marL="274320" indent="-274320" eaLnBrk="1" fontAlgn="auto" hangingPunct="1">
              <a:spcAft>
                <a:spcPts val="0"/>
              </a:spcAft>
              <a:buClr>
                <a:schemeClr val="accent3"/>
              </a:buClr>
              <a:buFont typeface="Wingdings" pitchFamily="2" charset="2"/>
              <a:buChar char="Ø"/>
              <a:defRPr/>
            </a:pPr>
            <a:r>
              <a:rPr lang="fr-FR" dirty="0" err="1">
                <a:solidFill>
                  <a:schemeClr val="tx2">
                    <a:lumMod val="75000"/>
                  </a:schemeClr>
                </a:solidFill>
                <a:latin typeface="Arial Unicode MS" pitchFamily="34" charset="-128"/>
                <a:ea typeface="Arial Unicode MS" pitchFamily="34" charset="-128"/>
                <a:cs typeface="Arial Unicode MS" pitchFamily="34" charset="-128"/>
              </a:rPr>
              <a:t>Special</a:t>
            </a:r>
            <a:r>
              <a:rPr lang="fr-FR" dirty="0">
                <a:solidFill>
                  <a:schemeClr val="tx2">
                    <a:lumMod val="75000"/>
                  </a:schemeClr>
                </a:solidFill>
                <a:latin typeface="Arial Unicode MS" pitchFamily="34" charset="-128"/>
                <a:ea typeface="Arial Unicode MS" pitchFamily="34" charset="-128"/>
                <a:cs typeface="Arial Unicode MS" pitchFamily="34" charset="-128"/>
              </a:rPr>
              <a:t> concessions for </a:t>
            </a:r>
            <a:r>
              <a:rPr lang="fr-FR" dirty="0" err="1">
                <a:solidFill>
                  <a:schemeClr val="tx2">
                    <a:lumMod val="75000"/>
                  </a:schemeClr>
                </a:solidFill>
                <a:latin typeface="Arial Unicode MS" pitchFamily="34" charset="-128"/>
                <a:ea typeface="Arial Unicode MS" pitchFamily="34" charset="-128"/>
                <a:cs typeface="Arial Unicode MS" pitchFamily="34" charset="-128"/>
              </a:rPr>
              <a:t>minorities</a:t>
            </a:r>
            <a:r>
              <a:rPr lang="fr-FR" dirty="0">
                <a:solidFill>
                  <a:schemeClr val="tx2">
                    <a:lumMod val="75000"/>
                  </a:schemeClr>
                </a:solidFill>
                <a:latin typeface="Arial Unicode MS" pitchFamily="34" charset="-128"/>
                <a:ea typeface="Arial Unicode MS" pitchFamily="34" charset="-128"/>
                <a:cs typeface="Arial Unicode MS" pitchFamily="34" charset="-128"/>
              </a:rPr>
              <a:t> and </a:t>
            </a:r>
            <a:r>
              <a:rPr lang="fr-FR" dirty="0" err="1">
                <a:solidFill>
                  <a:schemeClr val="tx2">
                    <a:lumMod val="75000"/>
                  </a:schemeClr>
                </a:solidFill>
                <a:latin typeface="Arial Unicode MS" pitchFamily="34" charset="-128"/>
                <a:ea typeface="Arial Unicode MS" pitchFamily="34" charset="-128"/>
                <a:cs typeface="Arial Unicode MS" pitchFamily="34" charset="-128"/>
              </a:rPr>
              <a:t>backward</a:t>
            </a:r>
            <a:r>
              <a:rPr lang="fr-FR" dirty="0">
                <a:solidFill>
                  <a:schemeClr val="tx2">
                    <a:lumMod val="75000"/>
                  </a:schemeClr>
                </a:solidFill>
                <a:latin typeface="Arial Unicode MS" pitchFamily="34" charset="-128"/>
                <a:ea typeface="Arial Unicode MS" pitchFamily="34" charset="-128"/>
                <a:cs typeface="Arial Unicode MS" pitchFamily="34" charset="-128"/>
              </a:rPr>
              <a:t> classes are </a:t>
            </a:r>
            <a:r>
              <a:rPr lang="fr-FR" dirty="0" err="1">
                <a:solidFill>
                  <a:schemeClr val="tx2">
                    <a:lumMod val="75000"/>
                  </a:schemeClr>
                </a:solidFill>
                <a:latin typeface="Arial Unicode MS" pitchFamily="34" charset="-128"/>
                <a:ea typeface="Arial Unicode MS" pitchFamily="34" charset="-128"/>
                <a:cs typeface="Arial Unicode MS" pitchFamily="34" charset="-128"/>
              </a:rPr>
              <a:t>against</a:t>
            </a:r>
            <a:r>
              <a:rPr lang="fr-FR" dirty="0">
                <a:solidFill>
                  <a:schemeClr val="tx2">
                    <a:lumMod val="75000"/>
                  </a:schemeClr>
                </a:solidFill>
                <a:latin typeface="Arial Unicode MS" pitchFamily="34" charset="-128"/>
                <a:ea typeface="Arial Unicode MS" pitchFamily="34" charset="-128"/>
                <a:cs typeface="Arial Unicode MS" pitchFamily="34" charset="-128"/>
              </a:rPr>
              <a:t> the </a:t>
            </a:r>
            <a:r>
              <a:rPr lang="fr-FR" dirty="0" err="1">
                <a:solidFill>
                  <a:schemeClr val="tx2">
                    <a:lumMod val="75000"/>
                  </a:schemeClr>
                </a:solidFill>
                <a:latin typeface="Arial Unicode MS" pitchFamily="34" charset="-128"/>
                <a:ea typeface="Arial Unicode MS" pitchFamily="34" charset="-128"/>
                <a:cs typeface="Arial Unicode MS" pitchFamily="34" charset="-128"/>
              </a:rPr>
              <a:t>Principle</a:t>
            </a:r>
            <a:r>
              <a:rPr lang="fr-FR" dirty="0">
                <a:solidFill>
                  <a:schemeClr val="tx2">
                    <a:lumMod val="75000"/>
                  </a:schemeClr>
                </a:solidFill>
                <a:latin typeface="Arial Unicode MS" pitchFamily="34" charset="-128"/>
                <a:ea typeface="Arial Unicode MS" pitchFamily="34" charset="-128"/>
                <a:cs typeface="Arial Unicode MS" pitchFamily="34" charset="-128"/>
              </a:rPr>
              <a:t> of </a:t>
            </a:r>
            <a:r>
              <a:rPr lang="fr-FR" dirty="0" err="1">
                <a:solidFill>
                  <a:schemeClr val="tx2">
                    <a:lumMod val="75000"/>
                  </a:schemeClr>
                </a:solidFill>
                <a:latin typeface="Arial Unicode MS" pitchFamily="34" charset="-128"/>
                <a:ea typeface="Arial Unicode MS" pitchFamily="34" charset="-128"/>
                <a:cs typeface="Arial Unicode MS" pitchFamily="34" charset="-128"/>
              </a:rPr>
              <a:t>Equality</a:t>
            </a:r>
            <a:r>
              <a:rPr lang="fr-FR" dirty="0"/>
              <a:t>.</a:t>
            </a:r>
            <a:endParaRPr lang="en-IN" dirty="0"/>
          </a:p>
        </p:txBody>
      </p:sp>
    </p:spTree>
  </p:cSld>
  <p:clrMapOvr>
    <a:masterClrMapping/>
  </p:clrMapOvr>
  <p:transition>
    <p:checker dir="vert"/>
    <p:sndAc>
      <p:stSnd>
        <p:snd r:embed="rId2" name="explode.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Placeholder 4" descr="coi.jpg">
            <a:extLst>
              <a:ext uri="{FF2B5EF4-FFF2-40B4-BE49-F238E27FC236}">
                <a16:creationId xmlns:a16="http://schemas.microsoft.com/office/drawing/2014/main" id="{522C354E-7215-4603-A223-1DF16AC5538A}"/>
              </a:ext>
            </a:extLst>
          </p:cNvPr>
          <p:cNvPicPr>
            <a:picLocks noGrp="1" noChangeAspect="1"/>
          </p:cNvPicPr>
          <p:nvPr>
            <p:ph type="pic" idx="1"/>
          </p:nvPr>
        </p:nvPicPr>
        <p:blipFill>
          <a:blip r:embed="rId3">
            <a:extLst>
              <a:ext uri="{28A0092B-C50C-407E-A947-70E740481C1C}">
                <a14:useLocalDpi xmlns:a14="http://schemas.microsoft.com/office/drawing/2010/main" val="0"/>
              </a:ext>
            </a:extLst>
          </a:blip>
          <a:srcRect t="7442" b="7442"/>
          <a:stretch>
            <a:fillRect/>
          </a:stretch>
        </p:blipFill>
        <p:spPr>
          <a:xfrm rot="399253">
            <a:off x="3223270" y="1190125"/>
            <a:ext cx="5227926" cy="4063692"/>
          </a:xfrm>
          <a:ln>
            <a:headEnd/>
            <a:tailEnd/>
          </a:ln>
        </p:spPr>
      </p:pic>
    </p:spTree>
  </p:cSld>
  <p:clrMapOvr>
    <a:masterClrMapping/>
  </p:clrMapOvr>
  <p:transition>
    <p:wheel spokes="1"/>
    <p:sndAc>
      <p:stSnd>
        <p:snd r:embed="rId2" name="coin.wav"/>
      </p:stSnd>
    </p:sndAc>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4A2DB19A-4557-445F-9D89-74BE84FC0B3A}"/>
              </a:ext>
            </a:extLst>
          </p:cNvPr>
          <p:cNvSpPr>
            <a:spLocks noGrp="1"/>
          </p:cNvSpPr>
          <p:nvPr>
            <p:ph type="title"/>
          </p:nvPr>
        </p:nvSpPr>
        <p:spPr/>
        <p:txBody>
          <a:bodyPr/>
          <a:lstStyle/>
          <a:p>
            <a:pPr eaLnBrk="1" hangingPunct="1"/>
            <a:r>
              <a:rPr lang="fr-FR" altLang="en-US"/>
              <a:t>Importance of Human Rights</a:t>
            </a:r>
            <a:endParaRPr lang="en-IN" altLang="en-US"/>
          </a:p>
        </p:txBody>
      </p:sp>
      <p:sp>
        <p:nvSpPr>
          <p:cNvPr id="3" name="Content Placeholder 2">
            <a:extLst>
              <a:ext uri="{FF2B5EF4-FFF2-40B4-BE49-F238E27FC236}">
                <a16:creationId xmlns:a16="http://schemas.microsoft.com/office/drawing/2014/main" id="{091CF62E-6C5D-451C-AA3C-9F070669FF14}"/>
              </a:ext>
            </a:extLst>
          </p:cNvPr>
          <p:cNvSpPr>
            <a:spLocks noGrp="1"/>
          </p:cNvSpPr>
          <p:nvPr>
            <p:ph idx="1"/>
          </p:nvPr>
        </p:nvSpPr>
        <p:spPr/>
        <p:txBody>
          <a:bodyPr>
            <a:normAutofit/>
          </a:bodyPr>
          <a:lstStyle/>
          <a:p>
            <a:pPr marL="274320" indent="-274320" eaLnBrk="1" fontAlgn="auto" hangingPunct="1">
              <a:spcAft>
                <a:spcPts val="0"/>
              </a:spcAft>
              <a:buClr>
                <a:schemeClr val="accent3"/>
              </a:buClr>
              <a:buFont typeface="Wingdings" pitchFamily="2" charset="2"/>
              <a:buChar char="Ø"/>
              <a:defRPr/>
            </a:pPr>
            <a:r>
              <a:rPr lang="fr-FR" dirty="0" err="1">
                <a:solidFill>
                  <a:schemeClr val="bg2">
                    <a:lumMod val="25000"/>
                  </a:schemeClr>
                </a:solidFill>
                <a:latin typeface="Arial Unicode MS" pitchFamily="34" charset="-128"/>
                <a:ea typeface="Arial Unicode MS" pitchFamily="34" charset="-128"/>
                <a:cs typeface="Arial Unicode MS" pitchFamily="34" charset="-128"/>
              </a:rPr>
              <a:t>Foundation</a:t>
            </a:r>
            <a:r>
              <a:rPr lang="fr-FR" dirty="0">
                <a:solidFill>
                  <a:schemeClr val="bg2">
                    <a:lumMod val="25000"/>
                  </a:schemeClr>
                </a:solidFill>
                <a:latin typeface="Arial Unicode MS" pitchFamily="34" charset="-128"/>
                <a:ea typeface="Arial Unicode MS" pitchFamily="34" charset="-128"/>
                <a:cs typeface="Arial Unicode MS" pitchFamily="34" charset="-128"/>
              </a:rPr>
              <a:t> of </a:t>
            </a:r>
            <a:r>
              <a:rPr lang="fr-FR" dirty="0" err="1">
                <a:solidFill>
                  <a:schemeClr val="bg2">
                    <a:lumMod val="25000"/>
                  </a:schemeClr>
                </a:solidFill>
                <a:latin typeface="Arial Unicode MS" pitchFamily="34" charset="-128"/>
                <a:ea typeface="Arial Unicode MS" pitchFamily="34" charset="-128"/>
                <a:cs typeface="Arial Unicode MS" pitchFamily="34" charset="-128"/>
              </a:rPr>
              <a:t>democracy</a:t>
            </a:r>
            <a:endParaRPr lang="fr-FR" dirty="0">
              <a:solidFill>
                <a:schemeClr val="bg2">
                  <a:lumMod val="25000"/>
                </a:schemeClr>
              </a:solidFill>
              <a:latin typeface="Arial Unicode MS" pitchFamily="34" charset="-128"/>
              <a:ea typeface="Arial Unicode MS" pitchFamily="34" charset="-128"/>
              <a:cs typeface="Arial Unicode MS" pitchFamily="34" charset="-128"/>
            </a:endParaRPr>
          </a:p>
          <a:p>
            <a:pPr marL="274320" indent="-274320" eaLnBrk="1" fontAlgn="auto" hangingPunct="1">
              <a:spcAft>
                <a:spcPts val="0"/>
              </a:spcAft>
              <a:buClr>
                <a:schemeClr val="accent3"/>
              </a:buClr>
              <a:buFont typeface="Wingdings" pitchFamily="2" charset="2"/>
              <a:buChar char="Ø"/>
              <a:defRPr/>
            </a:pPr>
            <a:r>
              <a:rPr lang="fr-FR" dirty="0">
                <a:solidFill>
                  <a:schemeClr val="bg2">
                    <a:lumMod val="25000"/>
                  </a:schemeClr>
                </a:solidFill>
                <a:latin typeface="Arial Unicode MS" pitchFamily="34" charset="-128"/>
                <a:ea typeface="Arial Unicode MS" pitchFamily="34" charset="-128"/>
                <a:cs typeface="Arial Unicode MS" pitchFamily="34" charset="-128"/>
              </a:rPr>
              <a:t>Check on the </a:t>
            </a:r>
            <a:r>
              <a:rPr lang="fr-FR" dirty="0" err="1">
                <a:solidFill>
                  <a:schemeClr val="bg2">
                    <a:lumMod val="25000"/>
                  </a:schemeClr>
                </a:solidFill>
                <a:latin typeface="Arial Unicode MS" pitchFamily="34" charset="-128"/>
                <a:ea typeface="Arial Unicode MS" pitchFamily="34" charset="-128"/>
                <a:cs typeface="Arial Unicode MS" pitchFamily="34" charset="-128"/>
              </a:rPr>
              <a:t>arbitrariness</a:t>
            </a:r>
            <a:r>
              <a:rPr lang="fr-FR" dirty="0">
                <a:solidFill>
                  <a:schemeClr val="bg2">
                    <a:lumMod val="25000"/>
                  </a:schemeClr>
                </a:solidFill>
                <a:latin typeface="Arial Unicode MS" pitchFamily="34" charset="-128"/>
                <a:ea typeface="Arial Unicode MS" pitchFamily="34" charset="-128"/>
                <a:cs typeface="Arial Unicode MS" pitchFamily="34" charset="-128"/>
              </a:rPr>
              <a:t> of the </a:t>
            </a:r>
            <a:r>
              <a:rPr lang="fr-FR" dirty="0" err="1">
                <a:solidFill>
                  <a:schemeClr val="bg2">
                    <a:lumMod val="25000"/>
                  </a:schemeClr>
                </a:solidFill>
                <a:latin typeface="Arial Unicode MS" pitchFamily="34" charset="-128"/>
                <a:ea typeface="Arial Unicode MS" pitchFamily="34" charset="-128"/>
                <a:cs typeface="Arial Unicode MS" pitchFamily="34" charset="-128"/>
              </a:rPr>
              <a:t>Government</a:t>
            </a:r>
            <a:endParaRPr lang="fr-FR" dirty="0">
              <a:solidFill>
                <a:schemeClr val="bg2">
                  <a:lumMod val="25000"/>
                </a:schemeClr>
              </a:solidFill>
              <a:latin typeface="Arial Unicode MS" pitchFamily="34" charset="-128"/>
              <a:ea typeface="Arial Unicode MS" pitchFamily="34" charset="-128"/>
              <a:cs typeface="Arial Unicode MS" pitchFamily="34" charset="-128"/>
            </a:endParaRPr>
          </a:p>
          <a:p>
            <a:pPr marL="274320" indent="-274320" eaLnBrk="1" fontAlgn="auto" hangingPunct="1">
              <a:spcAft>
                <a:spcPts val="0"/>
              </a:spcAft>
              <a:buClr>
                <a:schemeClr val="accent3"/>
              </a:buClr>
              <a:buFont typeface="Wingdings" pitchFamily="2" charset="2"/>
              <a:buChar char="Ø"/>
              <a:defRPr/>
            </a:pPr>
            <a:r>
              <a:rPr lang="fr-FR" dirty="0" err="1">
                <a:solidFill>
                  <a:schemeClr val="bg2">
                    <a:lumMod val="25000"/>
                  </a:schemeClr>
                </a:solidFill>
                <a:latin typeface="Arial Unicode MS" pitchFamily="34" charset="-128"/>
                <a:ea typeface="Arial Unicode MS" pitchFamily="34" charset="-128"/>
                <a:cs typeface="Arial Unicode MS" pitchFamily="34" charset="-128"/>
              </a:rPr>
              <a:t>Create</a:t>
            </a:r>
            <a:r>
              <a:rPr lang="fr-FR" dirty="0">
                <a:solidFill>
                  <a:schemeClr val="bg2">
                    <a:lumMod val="25000"/>
                  </a:schemeClr>
                </a:solidFill>
                <a:latin typeface="Arial Unicode MS" pitchFamily="34" charset="-128"/>
                <a:ea typeface="Arial Unicode MS" pitchFamily="34" charset="-128"/>
                <a:cs typeface="Arial Unicode MS" pitchFamily="34" charset="-128"/>
              </a:rPr>
              <a:t> </a:t>
            </a:r>
            <a:r>
              <a:rPr lang="fr-FR" dirty="0" err="1">
                <a:solidFill>
                  <a:schemeClr val="bg2">
                    <a:lumMod val="25000"/>
                  </a:schemeClr>
                </a:solidFill>
                <a:latin typeface="Arial Unicode MS" pitchFamily="34" charset="-128"/>
                <a:ea typeface="Arial Unicode MS" pitchFamily="34" charset="-128"/>
                <a:cs typeface="Arial Unicode MS" pitchFamily="34" charset="-128"/>
              </a:rPr>
              <a:t>proper</a:t>
            </a:r>
            <a:r>
              <a:rPr lang="fr-FR" dirty="0">
                <a:solidFill>
                  <a:schemeClr val="bg2">
                    <a:lumMod val="25000"/>
                  </a:schemeClr>
                </a:solidFill>
                <a:latin typeface="Arial Unicode MS" pitchFamily="34" charset="-128"/>
                <a:ea typeface="Arial Unicode MS" pitchFamily="34" charset="-128"/>
                <a:cs typeface="Arial Unicode MS" pitchFamily="34" charset="-128"/>
              </a:rPr>
              <a:t> conditions for the </a:t>
            </a:r>
            <a:r>
              <a:rPr lang="fr-FR" dirty="0" err="1">
                <a:solidFill>
                  <a:schemeClr val="bg2">
                    <a:lumMod val="25000"/>
                  </a:schemeClr>
                </a:solidFill>
                <a:latin typeface="Arial Unicode MS" pitchFamily="34" charset="-128"/>
                <a:ea typeface="Arial Unicode MS" pitchFamily="34" charset="-128"/>
                <a:cs typeface="Arial Unicode MS" pitchFamily="34" charset="-128"/>
              </a:rPr>
              <a:t>development</a:t>
            </a:r>
            <a:r>
              <a:rPr lang="fr-FR" dirty="0">
                <a:solidFill>
                  <a:schemeClr val="bg2">
                    <a:lumMod val="25000"/>
                  </a:schemeClr>
                </a:solidFill>
                <a:latin typeface="Arial Unicode MS" pitchFamily="34" charset="-128"/>
                <a:ea typeface="Arial Unicode MS" pitchFamily="34" charset="-128"/>
                <a:cs typeface="Arial Unicode MS" pitchFamily="34" charset="-128"/>
              </a:rPr>
              <a:t> of Men</a:t>
            </a:r>
          </a:p>
          <a:p>
            <a:pPr marL="274320" indent="-274320" eaLnBrk="1" fontAlgn="auto" hangingPunct="1">
              <a:spcAft>
                <a:spcPts val="0"/>
              </a:spcAft>
              <a:buClr>
                <a:schemeClr val="accent3"/>
              </a:buClr>
              <a:buFont typeface="Wingdings" pitchFamily="2" charset="2"/>
              <a:buChar char="Ø"/>
              <a:defRPr/>
            </a:pPr>
            <a:r>
              <a:rPr lang="fr-FR" dirty="0" err="1">
                <a:solidFill>
                  <a:schemeClr val="bg2">
                    <a:lumMod val="25000"/>
                  </a:schemeClr>
                </a:solidFill>
                <a:latin typeface="Arial Unicode MS" pitchFamily="34" charset="-128"/>
                <a:ea typeface="Arial Unicode MS" pitchFamily="34" charset="-128"/>
                <a:cs typeface="Arial Unicode MS" pitchFamily="34" charset="-128"/>
              </a:rPr>
              <a:t>Foundation</a:t>
            </a:r>
            <a:r>
              <a:rPr lang="fr-FR" dirty="0">
                <a:solidFill>
                  <a:schemeClr val="bg2">
                    <a:lumMod val="25000"/>
                  </a:schemeClr>
                </a:solidFill>
                <a:latin typeface="Arial Unicode MS" pitchFamily="34" charset="-128"/>
                <a:ea typeface="Arial Unicode MS" pitchFamily="34" charset="-128"/>
                <a:cs typeface="Arial Unicode MS" pitchFamily="34" charset="-128"/>
              </a:rPr>
              <a:t> of </a:t>
            </a:r>
            <a:r>
              <a:rPr lang="fr-FR" dirty="0" err="1">
                <a:solidFill>
                  <a:schemeClr val="bg2">
                    <a:lumMod val="25000"/>
                  </a:schemeClr>
                </a:solidFill>
                <a:latin typeface="Arial Unicode MS" pitchFamily="34" charset="-128"/>
                <a:ea typeface="Arial Unicode MS" pitchFamily="34" charset="-128"/>
                <a:cs typeface="Arial Unicode MS" pitchFamily="34" charset="-128"/>
              </a:rPr>
              <a:t>Rule</a:t>
            </a:r>
            <a:r>
              <a:rPr lang="fr-FR" dirty="0">
                <a:solidFill>
                  <a:schemeClr val="bg2">
                    <a:lumMod val="25000"/>
                  </a:schemeClr>
                </a:solidFill>
                <a:latin typeface="Arial Unicode MS" pitchFamily="34" charset="-128"/>
                <a:ea typeface="Arial Unicode MS" pitchFamily="34" charset="-128"/>
                <a:cs typeface="Arial Unicode MS" pitchFamily="34" charset="-128"/>
              </a:rPr>
              <a:t> of </a:t>
            </a:r>
            <a:r>
              <a:rPr lang="fr-FR" dirty="0" err="1">
                <a:solidFill>
                  <a:schemeClr val="bg2">
                    <a:lumMod val="25000"/>
                  </a:schemeClr>
                </a:solidFill>
                <a:latin typeface="Arial Unicode MS" pitchFamily="34" charset="-128"/>
                <a:ea typeface="Arial Unicode MS" pitchFamily="34" charset="-128"/>
                <a:cs typeface="Arial Unicode MS" pitchFamily="34" charset="-128"/>
              </a:rPr>
              <a:t>law</a:t>
            </a:r>
            <a:endParaRPr lang="fr-FR" dirty="0">
              <a:solidFill>
                <a:schemeClr val="bg2">
                  <a:lumMod val="25000"/>
                </a:schemeClr>
              </a:solidFill>
              <a:latin typeface="Arial Unicode MS" pitchFamily="34" charset="-128"/>
              <a:ea typeface="Arial Unicode MS" pitchFamily="34" charset="-128"/>
              <a:cs typeface="Arial Unicode MS" pitchFamily="34" charset="-128"/>
            </a:endParaRPr>
          </a:p>
          <a:p>
            <a:pPr marL="274320" indent="-274320" eaLnBrk="1" fontAlgn="auto" hangingPunct="1">
              <a:spcAft>
                <a:spcPts val="0"/>
              </a:spcAft>
              <a:buClr>
                <a:schemeClr val="accent3"/>
              </a:buClr>
              <a:buFont typeface="Wingdings" pitchFamily="2" charset="2"/>
              <a:buChar char="Ø"/>
              <a:defRPr/>
            </a:pPr>
            <a:r>
              <a:rPr lang="fr-FR" dirty="0">
                <a:solidFill>
                  <a:schemeClr val="bg2">
                    <a:lumMod val="25000"/>
                  </a:schemeClr>
                </a:solidFill>
                <a:latin typeface="Arial Unicode MS" pitchFamily="34" charset="-128"/>
                <a:ea typeface="Arial Unicode MS" pitchFamily="34" charset="-128"/>
                <a:cs typeface="Arial Unicode MS" pitchFamily="34" charset="-128"/>
              </a:rPr>
              <a:t>Establishment of </a:t>
            </a:r>
            <a:r>
              <a:rPr lang="fr-FR" dirty="0" err="1">
                <a:solidFill>
                  <a:schemeClr val="bg2">
                    <a:lumMod val="25000"/>
                  </a:schemeClr>
                </a:solidFill>
                <a:latin typeface="Arial Unicode MS" pitchFamily="34" charset="-128"/>
                <a:ea typeface="Arial Unicode MS" pitchFamily="34" charset="-128"/>
                <a:cs typeface="Arial Unicode MS" pitchFamily="34" charset="-128"/>
              </a:rPr>
              <a:t>Secular</a:t>
            </a:r>
            <a:r>
              <a:rPr lang="fr-FR" dirty="0">
                <a:solidFill>
                  <a:schemeClr val="bg2">
                    <a:lumMod val="25000"/>
                  </a:schemeClr>
                </a:solidFill>
                <a:latin typeface="Arial Unicode MS" pitchFamily="34" charset="-128"/>
                <a:ea typeface="Arial Unicode MS" pitchFamily="34" charset="-128"/>
                <a:cs typeface="Arial Unicode MS" pitchFamily="34" charset="-128"/>
              </a:rPr>
              <a:t> state</a:t>
            </a:r>
          </a:p>
          <a:p>
            <a:pPr marL="274320" indent="-274320" eaLnBrk="1" fontAlgn="auto" hangingPunct="1">
              <a:spcAft>
                <a:spcPts val="0"/>
              </a:spcAft>
              <a:buClr>
                <a:schemeClr val="accent3"/>
              </a:buClr>
              <a:buFont typeface="Wingdings" pitchFamily="2" charset="2"/>
              <a:buChar char="Ø"/>
              <a:defRPr/>
            </a:pPr>
            <a:r>
              <a:rPr lang="fr-FR" dirty="0">
                <a:solidFill>
                  <a:schemeClr val="bg2">
                    <a:lumMod val="25000"/>
                  </a:schemeClr>
                </a:solidFill>
                <a:latin typeface="Arial Unicode MS" pitchFamily="34" charset="-128"/>
                <a:ea typeface="Arial Unicode MS" pitchFamily="34" charset="-128"/>
                <a:cs typeface="Arial Unicode MS" pitchFamily="34" charset="-128"/>
              </a:rPr>
              <a:t>Protection of the </a:t>
            </a:r>
            <a:r>
              <a:rPr lang="fr-FR" dirty="0" err="1">
                <a:solidFill>
                  <a:schemeClr val="bg2">
                    <a:lumMod val="25000"/>
                  </a:schemeClr>
                </a:solidFill>
                <a:latin typeface="Arial Unicode MS" pitchFamily="34" charset="-128"/>
                <a:ea typeface="Arial Unicode MS" pitchFamily="34" charset="-128"/>
                <a:cs typeface="Arial Unicode MS" pitchFamily="34" charset="-128"/>
              </a:rPr>
              <a:t>interests</a:t>
            </a:r>
            <a:r>
              <a:rPr lang="fr-FR" dirty="0">
                <a:solidFill>
                  <a:schemeClr val="bg2">
                    <a:lumMod val="25000"/>
                  </a:schemeClr>
                </a:solidFill>
                <a:latin typeface="Arial Unicode MS" pitchFamily="34" charset="-128"/>
                <a:ea typeface="Arial Unicode MS" pitchFamily="34" charset="-128"/>
                <a:cs typeface="Arial Unicode MS" pitchFamily="34" charset="-128"/>
              </a:rPr>
              <a:t> of the </a:t>
            </a:r>
            <a:r>
              <a:rPr lang="fr-FR" dirty="0" err="1">
                <a:solidFill>
                  <a:schemeClr val="bg2">
                    <a:lumMod val="25000"/>
                  </a:schemeClr>
                </a:solidFill>
                <a:latin typeface="Arial Unicode MS" pitchFamily="34" charset="-128"/>
                <a:ea typeface="Arial Unicode MS" pitchFamily="34" charset="-128"/>
                <a:cs typeface="Arial Unicode MS" pitchFamily="34" charset="-128"/>
              </a:rPr>
              <a:t>minorities</a:t>
            </a:r>
            <a:endParaRPr lang="fr-FR" dirty="0">
              <a:solidFill>
                <a:schemeClr val="bg2">
                  <a:lumMod val="25000"/>
                </a:schemeClr>
              </a:solidFill>
              <a:latin typeface="Arial Unicode MS" pitchFamily="34" charset="-128"/>
              <a:ea typeface="Arial Unicode MS" pitchFamily="34" charset="-128"/>
              <a:cs typeface="Arial Unicode MS" pitchFamily="34" charset="-128"/>
            </a:endParaRPr>
          </a:p>
          <a:p>
            <a:pPr marL="274320" indent="-274320" eaLnBrk="1" fontAlgn="auto" hangingPunct="1">
              <a:spcAft>
                <a:spcPts val="0"/>
              </a:spcAft>
              <a:buClr>
                <a:schemeClr val="accent3"/>
              </a:buClr>
              <a:buFont typeface="Wingdings" pitchFamily="2" charset="2"/>
              <a:buChar char="Ø"/>
              <a:defRPr/>
            </a:pPr>
            <a:r>
              <a:rPr lang="fr-FR" dirty="0" err="1">
                <a:solidFill>
                  <a:schemeClr val="bg2">
                    <a:lumMod val="25000"/>
                  </a:schemeClr>
                </a:solidFill>
                <a:latin typeface="Arial Unicode MS" pitchFamily="34" charset="-128"/>
                <a:ea typeface="Arial Unicode MS" pitchFamily="34" charset="-128"/>
                <a:cs typeface="Arial Unicode MS" pitchFamily="34" charset="-128"/>
              </a:rPr>
              <a:t>Reconciliation</a:t>
            </a:r>
            <a:r>
              <a:rPr lang="fr-FR" dirty="0">
                <a:solidFill>
                  <a:schemeClr val="bg2">
                    <a:lumMod val="25000"/>
                  </a:schemeClr>
                </a:solidFill>
                <a:latin typeface="Arial Unicode MS" pitchFamily="34" charset="-128"/>
                <a:ea typeface="Arial Unicode MS" pitchFamily="34" charset="-128"/>
                <a:cs typeface="Arial Unicode MS" pitchFamily="34" charset="-128"/>
              </a:rPr>
              <a:t> </a:t>
            </a:r>
            <a:r>
              <a:rPr lang="fr-FR" dirty="0" err="1">
                <a:solidFill>
                  <a:schemeClr val="bg2">
                    <a:lumMod val="25000"/>
                  </a:schemeClr>
                </a:solidFill>
                <a:latin typeface="Arial Unicode MS" pitchFamily="34" charset="-128"/>
                <a:ea typeface="Arial Unicode MS" pitchFamily="34" charset="-128"/>
                <a:cs typeface="Arial Unicode MS" pitchFamily="34" charset="-128"/>
              </a:rPr>
              <a:t>between</a:t>
            </a:r>
            <a:r>
              <a:rPr lang="fr-FR" dirty="0">
                <a:solidFill>
                  <a:schemeClr val="bg2">
                    <a:lumMod val="25000"/>
                  </a:schemeClr>
                </a:solidFill>
                <a:latin typeface="Arial Unicode MS" pitchFamily="34" charset="-128"/>
                <a:ea typeface="Arial Unicode MS" pitchFamily="34" charset="-128"/>
                <a:cs typeface="Arial Unicode MS" pitchFamily="34" charset="-128"/>
              </a:rPr>
              <a:t> </a:t>
            </a:r>
            <a:r>
              <a:rPr lang="fr-FR" dirty="0" err="1">
                <a:solidFill>
                  <a:schemeClr val="bg2">
                    <a:lumMod val="25000"/>
                  </a:schemeClr>
                </a:solidFill>
                <a:latin typeface="Arial Unicode MS" pitchFamily="34" charset="-128"/>
                <a:ea typeface="Arial Unicode MS" pitchFamily="34" charset="-128"/>
                <a:cs typeface="Arial Unicode MS" pitchFamily="34" charset="-128"/>
              </a:rPr>
              <a:t>individual</a:t>
            </a:r>
            <a:r>
              <a:rPr lang="fr-FR" dirty="0">
                <a:solidFill>
                  <a:schemeClr val="bg2">
                    <a:lumMod val="25000"/>
                  </a:schemeClr>
                </a:solidFill>
                <a:latin typeface="Arial Unicode MS" pitchFamily="34" charset="-128"/>
                <a:ea typeface="Arial Unicode MS" pitchFamily="34" charset="-128"/>
                <a:cs typeface="Arial Unicode MS" pitchFamily="34" charset="-128"/>
              </a:rPr>
              <a:t> </a:t>
            </a:r>
            <a:r>
              <a:rPr lang="fr-FR" dirty="0" err="1">
                <a:solidFill>
                  <a:schemeClr val="bg2">
                    <a:lumMod val="25000"/>
                  </a:schemeClr>
                </a:solidFill>
                <a:latin typeface="Arial Unicode MS" pitchFamily="34" charset="-128"/>
                <a:ea typeface="Arial Unicode MS" pitchFamily="34" charset="-128"/>
                <a:cs typeface="Arial Unicode MS" pitchFamily="34" charset="-128"/>
              </a:rPr>
              <a:t>interests</a:t>
            </a:r>
            <a:r>
              <a:rPr lang="fr-FR" dirty="0">
                <a:solidFill>
                  <a:schemeClr val="bg2">
                    <a:lumMod val="25000"/>
                  </a:schemeClr>
                </a:solidFill>
                <a:latin typeface="Arial Unicode MS" pitchFamily="34" charset="-128"/>
                <a:ea typeface="Arial Unicode MS" pitchFamily="34" charset="-128"/>
                <a:cs typeface="Arial Unicode MS" pitchFamily="34" charset="-128"/>
              </a:rPr>
              <a:t> and social </a:t>
            </a:r>
            <a:r>
              <a:rPr lang="fr-FR" dirty="0" err="1">
                <a:solidFill>
                  <a:schemeClr val="bg2">
                    <a:lumMod val="25000"/>
                  </a:schemeClr>
                </a:solidFill>
                <a:latin typeface="Arial Unicode MS" pitchFamily="34" charset="-128"/>
                <a:ea typeface="Arial Unicode MS" pitchFamily="34" charset="-128"/>
                <a:cs typeface="Arial Unicode MS" pitchFamily="34" charset="-128"/>
              </a:rPr>
              <a:t>interests</a:t>
            </a:r>
            <a:r>
              <a:rPr lang="fr-FR" dirty="0">
                <a:solidFill>
                  <a:schemeClr val="bg2">
                    <a:lumMod val="25000"/>
                  </a:schemeClr>
                </a:solidFill>
                <a:latin typeface="Arial Unicode MS" pitchFamily="34" charset="-128"/>
                <a:ea typeface="Arial Unicode MS" pitchFamily="34" charset="-128"/>
                <a:cs typeface="Arial Unicode MS" pitchFamily="34" charset="-128"/>
              </a:rPr>
              <a:t>.</a:t>
            </a:r>
          </a:p>
          <a:p>
            <a:pPr marL="274320" indent="-274320" eaLnBrk="1" fontAlgn="auto" hangingPunct="1">
              <a:spcAft>
                <a:spcPts val="0"/>
              </a:spcAft>
              <a:buClr>
                <a:schemeClr val="accent3"/>
              </a:buClr>
              <a:buFont typeface="Wingdings 2"/>
              <a:buNone/>
              <a:defRPr/>
            </a:pPr>
            <a:endParaRPr lang="fr-FR" dirty="0"/>
          </a:p>
          <a:p>
            <a:pPr marL="274320" indent="-274320" eaLnBrk="1" fontAlgn="auto" hangingPunct="1">
              <a:spcAft>
                <a:spcPts val="0"/>
              </a:spcAft>
              <a:buClr>
                <a:schemeClr val="accent3"/>
              </a:buClr>
              <a:buFont typeface="Wingdings" pitchFamily="2" charset="2"/>
              <a:buChar char="Ø"/>
              <a:defRPr/>
            </a:pPr>
            <a:endParaRPr lang="en-IN" dirty="0"/>
          </a:p>
        </p:txBody>
      </p:sp>
    </p:spTree>
  </p:cSld>
  <p:clrMapOvr>
    <a:masterClrMapping/>
  </p:clrMapOvr>
  <p:transition>
    <p:circle/>
    <p:sndAc>
      <p:stSnd>
        <p:snd r:embed="rId2" name="wind.wav"/>
      </p:stSnd>
    </p:sndAc>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85E00-22F8-47A3-900D-0EC6E017FB5D}"/>
              </a:ext>
            </a:extLst>
          </p:cNvPr>
          <p:cNvSpPr>
            <a:spLocks noGrp="1"/>
          </p:cNvSpPr>
          <p:nvPr>
            <p:ph type="ctrTitle"/>
          </p:nvPr>
        </p:nvSpPr>
        <p:spPr>
          <a:xfrm>
            <a:off x="533400" y="0"/>
            <a:ext cx="7851648" cy="857232"/>
          </a:xfrm>
          <a:ln>
            <a:miter lim="800000"/>
            <a:headEnd/>
            <a:tailEnd/>
          </a:ln>
        </p:spPr>
        <p:txBody>
          <a:bodyPr/>
          <a:lstStyle/>
          <a:p>
            <a:pPr eaLnBrk="1" fontAlgn="auto" hangingPunct="1">
              <a:spcAft>
                <a:spcPts val="0"/>
              </a:spcAft>
              <a:defRPr/>
            </a:pPr>
            <a:r>
              <a:rPr lang="fr-FR" dirty="0" err="1"/>
              <a:t>Fundamental</a:t>
            </a:r>
            <a:r>
              <a:rPr lang="fr-FR" dirty="0"/>
              <a:t> </a:t>
            </a:r>
            <a:r>
              <a:rPr lang="fr-FR" dirty="0" err="1"/>
              <a:t>Rights</a:t>
            </a:r>
            <a:endParaRPr lang="en-IN" dirty="0"/>
          </a:p>
        </p:txBody>
      </p:sp>
      <p:sp>
        <p:nvSpPr>
          <p:cNvPr id="25603" name="Subtitle 2">
            <a:extLst>
              <a:ext uri="{FF2B5EF4-FFF2-40B4-BE49-F238E27FC236}">
                <a16:creationId xmlns:a16="http://schemas.microsoft.com/office/drawing/2014/main" id="{D7BA8926-1F3B-4A01-9E38-F018BC3913CB}"/>
              </a:ext>
            </a:extLst>
          </p:cNvPr>
          <p:cNvSpPr>
            <a:spLocks noGrp="1"/>
          </p:cNvSpPr>
          <p:nvPr>
            <p:ph type="subTitle" idx="1"/>
          </p:nvPr>
        </p:nvSpPr>
        <p:spPr>
          <a:xfrm>
            <a:off x="500063" y="857250"/>
            <a:ext cx="7888287" cy="5786438"/>
          </a:xfrm>
        </p:spPr>
        <p:txBody>
          <a:bodyPr/>
          <a:lstStyle/>
          <a:p>
            <a:pPr marR="0" eaLnBrk="1" hangingPunct="1">
              <a:lnSpc>
                <a:spcPct val="80000"/>
              </a:lnSpc>
            </a:pPr>
            <a:r>
              <a:rPr lang="en-IN" altLang="en-US" sz="1200" i="1" dirty="0">
                <a:latin typeface="Arial Unicode MS" panose="020B0604020202020204" pitchFamily="34" charset="-128"/>
                <a:ea typeface="Arial Unicode MS" panose="020B0604020202020204" pitchFamily="34" charset="-128"/>
                <a:cs typeface="Arial Unicode MS" panose="020B0604020202020204" pitchFamily="34" charset="-128"/>
              </a:rPr>
              <a:t>Article 33. Power of Parliament to modify the rights conferred by this Part in their application to Forces, etc.- Parliament may, by law, determine to what extent any of the rights conferred by this Part shall, in their application </a:t>
            </a:r>
            <a:r>
              <a:rPr lang="en-IN" altLang="en-US" sz="1200" b="1" i="1" dirty="0">
                <a:latin typeface="Arial Unicode MS" panose="020B0604020202020204" pitchFamily="34" charset="-128"/>
                <a:ea typeface="Arial Unicode MS" panose="020B0604020202020204" pitchFamily="34" charset="-128"/>
                <a:cs typeface="Arial Unicode MS" panose="020B0604020202020204" pitchFamily="34" charset="-128"/>
              </a:rPr>
              <a:t>to:- </a:t>
            </a:r>
            <a:br>
              <a:rPr lang="en-IN" altLang="en-US" sz="1200" b="1" i="1" dirty="0">
                <a:latin typeface="Arial Unicode MS" panose="020B0604020202020204" pitchFamily="34" charset="-128"/>
                <a:ea typeface="Arial Unicode MS" panose="020B0604020202020204" pitchFamily="34" charset="-128"/>
                <a:cs typeface="Arial Unicode MS" panose="020B0604020202020204" pitchFamily="34" charset="-128"/>
              </a:rPr>
            </a:br>
            <a:br>
              <a:rPr lang="en-IN" altLang="en-US" sz="1200" i="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br>
            <a:r>
              <a:rPr lang="en-IN" altLang="en-US" sz="1200" b="1" i="1" dirty="0">
                <a:latin typeface="Arial Unicode MS" panose="020B0604020202020204" pitchFamily="34" charset="-128"/>
                <a:ea typeface="Arial Unicode MS" panose="020B0604020202020204" pitchFamily="34" charset="-128"/>
                <a:cs typeface="Arial Unicode MS" panose="020B0604020202020204" pitchFamily="34" charset="-128"/>
              </a:rPr>
              <a:t>(a) The members of the Armed Forces; or</a:t>
            </a:r>
            <a:br>
              <a:rPr lang="en-IN" altLang="en-US" sz="1200" b="1" i="1" dirty="0">
                <a:latin typeface="Arial Unicode MS" panose="020B0604020202020204" pitchFamily="34" charset="-128"/>
                <a:ea typeface="Arial Unicode MS" panose="020B0604020202020204" pitchFamily="34" charset="-128"/>
                <a:cs typeface="Arial Unicode MS" panose="020B0604020202020204" pitchFamily="34" charset="-128"/>
              </a:rPr>
            </a:br>
            <a:br>
              <a:rPr lang="en-IN" altLang="en-US" sz="1200" b="1" i="1" dirty="0">
                <a:latin typeface="Arial Unicode MS" panose="020B0604020202020204" pitchFamily="34" charset="-128"/>
                <a:ea typeface="Arial Unicode MS" panose="020B0604020202020204" pitchFamily="34" charset="-128"/>
                <a:cs typeface="Arial Unicode MS" panose="020B0604020202020204" pitchFamily="34" charset="-128"/>
              </a:rPr>
            </a:br>
            <a:r>
              <a:rPr lang="en-IN" altLang="en-US" sz="1200" b="1" i="1" dirty="0">
                <a:latin typeface="Arial Unicode MS" panose="020B0604020202020204" pitchFamily="34" charset="-128"/>
                <a:ea typeface="Arial Unicode MS" panose="020B0604020202020204" pitchFamily="34" charset="-128"/>
                <a:cs typeface="Arial Unicode MS" panose="020B0604020202020204" pitchFamily="34" charset="-128"/>
              </a:rPr>
              <a:t>(b) The members of the Forces charged with the maintenance of public order; or </a:t>
            </a:r>
            <a:br>
              <a:rPr lang="en-IN" altLang="en-US" sz="1200" b="1" i="1" dirty="0">
                <a:latin typeface="Arial Unicode MS" panose="020B0604020202020204" pitchFamily="34" charset="-128"/>
                <a:ea typeface="Arial Unicode MS" panose="020B0604020202020204" pitchFamily="34" charset="-128"/>
                <a:cs typeface="Arial Unicode MS" panose="020B0604020202020204" pitchFamily="34" charset="-128"/>
              </a:rPr>
            </a:br>
            <a:br>
              <a:rPr lang="en-IN" altLang="en-US" sz="1200" b="1" i="1" dirty="0">
                <a:latin typeface="Arial Unicode MS" panose="020B0604020202020204" pitchFamily="34" charset="-128"/>
                <a:ea typeface="Arial Unicode MS" panose="020B0604020202020204" pitchFamily="34" charset="-128"/>
                <a:cs typeface="Arial Unicode MS" panose="020B0604020202020204" pitchFamily="34" charset="-128"/>
              </a:rPr>
            </a:br>
            <a:r>
              <a:rPr lang="en-IN" altLang="en-US" sz="1200" b="1" i="1" dirty="0">
                <a:latin typeface="Arial Unicode MS" panose="020B0604020202020204" pitchFamily="34" charset="-128"/>
                <a:ea typeface="Arial Unicode MS" panose="020B0604020202020204" pitchFamily="34" charset="-128"/>
                <a:cs typeface="Arial Unicode MS" panose="020B0604020202020204" pitchFamily="34" charset="-128"/>
              </a:rPr>
              <a:t>(c) Persons employed in any bureau or other organisation established by the State for purposes of intelligence or counter intelligence; or </a:t>
            </a:r>
            <a:br>
              <a:rPr lang="en-IN" altLang="en-US" sz="1200" b="1" i="1" dirty="0">
                <a:latin typeface="Arial Unicode MS" panose="020B0604020202020204" pitchFamily="34" charset="-128"/>
                <a:ea typeface="Arial Unicode MS" panose="020B0604020202020204" pitchFamily="34" charset="-128"/>
                <a:cs typeface="Arial Unicode MS" panose="020B0604020202020204" pitchFamily="34" charset="-128"/>
              </a:rPr>
            </a:br>
            <a:br>
              <a:rPr lang="en-IN" altLang="en-US" sz="1200" b="1" i="1" dirty="0">
                <a:latin typeface="Arial Unicode MS" panose="020B0604020202020204" pitchFamily="34" charset="-128"/>
                <a:ea typeface="Arial Unicode MS" panose="020B0604020202020204" pitchFamily="34" charset="-128"/>
                <a:cs typeface="Arial Unicode MS" panose="020B0604020202020204" pitchFamily="34" charset="-128"/>
              </a:rPr>
            </a:br>
            <a:r>
              <a:rPr lang="en-IN" altLang="en-US" sz="1200" b="1" i="1" dirty="0">
                <a:latin typeface="Arial Unicode MS" panose="020B0604020202020204" pitchFamily="34" charset="-128"/>
                <a:ea typeface="Arial Unicode MS" panose="020B0604020202020204" pitchFamily="34" charset="-128"/>
                <a:cs typeface="Arial Unicode MS" panose="020B0604020202020204" pitchFamily="34" charset="-128"/>
              </a:rPr>
              <a:t>(d) Persons employed in, or in connection with, the telecommunication systems set up for the purposes of any Force, bureau or organisation referred to in clauses (a) to (c), be restricted or abrogated so as to ensure the proper discharge of their duties and the maintenance of discipline among them</a:t>
            </a:r>
            <a:r>
              <a:rPr lang="en-IN" altLang="en-US" sz="1200" i="1" dirty="0">
                <a:solidFill>
                  <a:srgbClr val="02303E"/>
                </a:solidFill>
                <a:latin typeface="Arial Unicode MS" panose="020B0604020202020204" pitchFamily="34" charset="-128"/>
                <a:ea typeface="Arial Unicode MS" panose="020B0604020202020204" pitchFamily="34" charset="-128"/>
                <a:cs typeface="Arial Unicode MS" panose="020B0604020202020204" pitchFamily="34" charset="-128"/>
              </a:rPr>
              <a:t>. </a:t>
            </a:r>
            <a:br>
              <a:rPr lang="en-IN" altLang="en-US" sz="1200" i="1" dirty="0">
                <a:solidFill>
                  <a:srgbClr val="02303E"/>
                </a:solidFill>
                <a:latin typeface="Arial Unicode MS" panose="020B0604020202020204" pitchFamily="34" charset="-128"/>
                <a:ea typeface="Arial Unicode MS" panose="020B0604020202020204" pitchFamily="34" charset="-128"/>
                <a:cs typeface="Arial Unicode MS" panose="020B0604020202020204" pitchFamily="34" charset="-128"/>
              </a:rPr>
            </a:br>
            <a:br>
              <a:rPr lang="en-IN" altLang="en-US" sz="1200" i="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br>
            <a:r>
              <a:rPr lang="en-IN" altLang="en-US" sz="1200" b="1" i="1" dirty="0">
                <a:latin typeface="Arial Unicode MS" panose="020B0604020202020204" pitchFamily="34" charset="-128"/>
                <a:ea typeface="Arial Unicode MS" panose="020B0604020202020204" pitchFamily="34" charset="-128"/>
                <a:cs typeface="Arial Unicode MS" panose="020B0604020202020204" pitchFamily="34" charset="-128"/>
              </a:rPr>
              <a:t>Article 34. </a:t>
            </a:r>
            <a:r>
              <a:rPr lang="en-IN" altLang="en-US" sz="1200" i="1" dirty="0">
                <a:latin typeface="Arial Unicode MS" panose="020B0604020202020204" pitchFamily="34" charset="-128"/>
                <a:ea typeface="Arial Unicode MS" panose="020B0604020202020204" pitchFamily="34" charset="-128"/>
                <a:cs typeface="Arial Unicode MS" panose="020B0604020202020204" pitchFamily="34" charset="-128"/>
              </a:rPr>
              <a:t>Restriction on rights conferred by this Part while martial law is in force in any area.- Notwithstanding anything in the foregoing provisions of this Part, Parliament may by law indemnify any person in the service of the Union or of a State or any other person in respect of any act done by him in connection with the maintenance or restoration of order in any area within the territory of India where martial law was in force or validate any sentence passed, punishment inflicted, forfeiture ordered or other act done under martial law in such area. </a:t>
            </a:r>
            <a:br>
              <a:rPr lang="en-IN" altLang="en-US" sz="1200" i="1" dirty="0">
                <a:latin typeface="Arial Unicode MS" panose="020B0604020202020204" pitchFamily="34" charset="-128"/>
                <a:ea typeface="Arial Unicode MS" panose="020B0604020202020204" pitchFamily="34" charset="-128"/>
                <a:cs typeface="Arial Unicode MS" panose="020B0604020202020204" pitchFamily="34" charset="-128"/>
              </a:rPr>
            </a:br>
            <a:br>
              <a:rPr lang="en-IN" altLang="en-US" sz="1200" i="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br>
            <a:r>
              <a:rPr lang="en-IN" altLang="en-US" sz="1200" b="1" i="1" dirty="0">
                <a:latin typeface="Arial Unicode MS" panose="020B0604020202020204" pitchFamily="34" charset="-128"/>
                <a:ea typeface="Arial Unicode MS" panose="020B0604020202020204" pitchFamily="34" charset="-128"/>
                <a:cs typeface="Arial Unicode MS" panose="020B0604020202020204" pitchFamily="34" charset="-128"/>
              </a:rPr>
              <a:t>Article 35.</a:t>
            </a:r>
            <a:r>
              <a:rPr lang="en-IN" altLang="en-US" sz="1200" i="1" dirty="0">
                <a:latin typeface="Arial Unicode MS" panose="020B0604020202020204" pitchFamily="34" charset="-128"/>
                <a:ea typeface="Arial Unicode MS" panose="020B0604020202020204" pitchFamily="34" charset="-128"/>
                <a:cs typeface="Arial Unicode MS" panose="020B0604020202020204" pitchFamily="34" charset="-128"/>
              </a:rPr>
              <a:t> Legislation to give effect to the provisions of this Part.- Notwithstanding anything in this Constitution,- </a:t>
            </a:r>
            <a:br>
              <a:rPr lang="en-IN" altLang="en-US" sz="1200" i="1" dirty="0">
                <a:latin typeface="Arial Unicode MS" panose="020B0604020202020204" pitchFamily="34" charset="-128"/>
                <a:ea typeface="Arial Unicode MS" panose="020B0604020202020204" pitchFamily="34" charset="-128"/>
                <a:cs typeface="Arial Unicode MS" panose="020B0604020202020204" pitchFamily="34" charset="-128"/>
              </a:rPr>
            </a:br>
            <a:br>
              <a:rPr lang="en-IN" altLang="en-US" sz="1200" i="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br>
            <a:r>
              <a:rPr lang="en-IN" altLang="en-US" sz="1200" i="1" dirty="0">
                <a:solidFill>
                  <a:srgbClr val="02303E"/>
                </a:solidFill>
                <a:latin typeface="Arial Unicode MS" panose="020B0604020202020204" pitchFamily="34" charset="-128"/>
                <a:ea typeface="Arial Unicode MS" panose="020B0604020202020204" pitchFamily="34" charset="-128"/>
                <a:cs typeface="Arial Unicode MS" panose="020B0604020202020204" pitchFamily="34" charset="-128"/>
              </a:rPr>
              <a:t>(</a:t>
            </a:r>
            <a:r>
              <a:rPr lang="en-IN" altLang="en-US" sz="1200" b="1" i="1" dirty="0">
                <a:latin typeface="Arial Unicode MS" panose="020B0604020202020204" pitchFamily="34" charset="-128"/>
                <a:ea typeface="Arial Unicode MS" panose="020B0604020202020204" pitchFamily="34" charset="-128"/>
                <a:cs typeface="Arial Unicode MS" panose="020B0604020202020204" pitchFamily="34" charset="-128"/>
              </a:rPr>
              <a:t>a) Parliament shall have, and the Legislature of a State shall not have, power to make laws- </a:t>
            </a:r>
            <a:br>
              <a:rPr lang="en-IN" altLang="en-US" sz="1200" b="1" i="1" dirty="0">
                <a:latin typeface="Arial Unicode MS" panose="020B0604020202020204" pitchFamily="34" charset="-128"/>
                <a:ea typeface="Arial Unicode MS" panose="020B0604020202020204" pitchFamily="34" charset="-128"/>
                <a:cs typeface="Arial Unicode MS" panose="020B0604020202020204" pitchFamily="34" charset="-128"/>
              </a:rPr>
            </a:br>
            <a:br>
              <a:rPr lang="en-IN" altLang="en-US" sz="1200" b="1" i="1" dirty="0">
                <a:latin typeface="Arial Unicode MS" panose="020B0604020202020204" pitchFamily="34" charset="-128"/>
                <a:ea typeface="Arial Unicode MS" panose="020B0604020202020204" pitchFamily="34" charset="-128"/>
                <a:cs typeface="Arial Unicode MS" panose="020B0604020202020204" pitchFamily="34" charset="-128"/>
              </a:rPr>
            </a:br>
            <a:r>
              <a:rPr lang="en-IN" altLang="en-US" sz="1200" b="1" i="1" dirty="0">
                <a:latin typeface="Arial Unicode MS" panose="020B0604020202020204" pitchFamily="34" charset="-128"/>
                <a:ea typeface="Arial Unicode MS" panose="020B0604020202020204" pitchFamily="34" charset="-128"/>
                <a:cs typeface="Arial Unicode MS" panose="020B0604020202020204" pitchFamily="34" charset="-128"/>
              </a:rPr>
              <a:t>(</a:t>
            </a:r>
            <a:r>
              <a:rPr lang="en-IN" altLang="en-US" sz="1200" b="1" i="1" dirty="0" err="1">
                <a:latin typeface="Arial Unicode MS" panose="020B0604020202020204" pitchFamily="34" charset="-128"/>
                <a:ea typeface="Arial Unicode MS" panose="020B0604020202020204" pitchFamily="34" charset="-128"/>
                <a:cs typeface="Arial Unicode MS" panose="020B0604020202020204" pitchFamily="34" charset="-128"/>
              </a:rPr>
              <a:t>i</a:t>
            </a:r>
            <a:r>
              <a:rPr lang="en-IN" altLang="en-US" sz="1200" b="1" i="1" dirty="0">
                <a:latin typeface="Arial Unicode MS" panose="020B0604020202020204" pitchFamily="34" charset="-128"/>
                <a:ea typeface="Arial Unicode MS" panose="020B0604020202020204" pitchFamily="34" charset="-128"/>
                <a:cs typeface="Arial Unicode MS" panose="020B0604020202020204" pitchFamily="34" charset="-128"/>
              </a:rPr>
              <a:t>) with respect to any of the matters which under clause (3) of article 16, clause (3) of article 32, article 33 and article 34 may be provided for by law made by Parliament; and </a:t>
            </a:r>
            <a:br>
              <a:rPr lang="en-IN" altLang="en-US" sz="1200" b="1" i="1" dirty="0">
                <a:latin typeface="Arial Unicode MS" panose="020B0604020202020204" pitchFamily="34" charset="-128"/>
                <a:ea typeface="Arial Unicode MS" panose="020B0604020202020204" pitchFamily="34" charset="-128"/>
                <a:cs typeface="Arial Unicode MS" panose="020B0604020202020204" pitchFamily="34" charset="-128"/>
              </a:rPr>
            </a:br>
            <a:br>
              <a:rPr lang="en-IN" altLang="en-US" sz="1200" b="1" i="1" dirty="0">
                <a:latin typeface="Arial Unicode MS" panose="020B0604020202020204" pitchFamily="34" charset="-128"/>
                <a:ea typeface="Arial Unicode MS" panose="020B0604020202020204" pitchFamily="34" charset="-128"/>
                <a:cs typeface="Arial Unicode MS" panose="020B0604020202020204" pitchFamily="34" charset="-128"/>
              </a:rPr>
            </a:br>
            <a:r>
              <a:rPr lang="en-IN" altLang="en-US" sz="1200" b="1" i="1" dirty="0">
                <a:latin typeface="Arial Unicode MS" panose="020B0604020202020204" pitchFamily="34" charset="-128"/>
                <a:ea typeface="Arial Unicode MS" panose="020B0604020202020204" pitchFamily="34" charset="-128"/>
                <a:cs typeface="Arial Unicode MS" panose="020B0604020202020204" pitchFamily="34" charset="-128"/>
              </a:rPr>
              <a:t>(ii) for prescribing punishment for those acts which are declared to be offences under this Part; and Parliament shall, as soon as may be after the commencement of this Constitution, make laws for prescribing punishment for the acts referred to in sub-clause (ii)</a:t>
            </a:r>
          </a:p>
          <a:p>
            <a:pPr marR="0" eaLnBrk="1" hangingPunct="1">
              <a:lnSpc>
                <a:spcPct val="80000"/>
              </a:lnSpc>
            </a:pPr>
            <a:br>
              <a:rPr lang="en-IN" altLang="en-US" sz="1200" b="1" i="1" dirty="0">
                <a:latin typeface="Arial Unicode MS" panose="020B0604020202020204" pitchFamily="34" charset="-128"/>
                <a:ea typeface="Arial Unicode MS" panose="020B0604020202020204" pitchFamily="34" charset="-128"/>
                <a:cs typeface="Arial Unicode MS" panose="020B0604020202020204" pitchFamily="34" charset="-128"/>
              </a:rPr>
            </a:br>
            <a:br>
              <a:rPr lang="en-IN" altLang="en-US" sz="1200" b="1" i="1" dirty="0">
                <a:latin typeface="Arial Unicode MS" panose="020B0604020202020204" pitchFamily="34" charset="-128"/>
                <a:ea typeface="Arial Unicode MS" panose="020B0604020202020204" pitchFamily="34" charset="-128"/>
                <a:cs typeface="Arial Unicode MS" panose="020B0604020202020204" pitchFamily="34" charset="-128"/>
              </a:rPr>
            </a:br>
            <a:r>
              <a:rPr lang="en-IN" altLang="en-US" sz="1200" b="1" i="1" dirty="0">
                <a:latin typeface="Arial Unicode MS" panose="020B0604020202020204" pitchFamily="34" charset="-128"/>
                <a:ea typeface="Arial Unicode MS" panose="020B0604020202020204" pitchFamily="34" charset="-128"/>
                <a:cs typeface="Arial Unicode MS" panose="020B0604020202020204" pitchFamily="34" charset="-128"/>
              </a:rPr>
              <a:t>(b) any law in force immediately before the commencement of this Constitution in the territory of India with respect to any of the matters referred to in sub-clause (</a:t>
            </a:r>
            <a:r>
              <a:rPr lang="en-IN" altLang="en-US" sz="1200" b="1" i="1" dirty="0" err="1">
                <a:latin typeface="Arial Unicode MS" panose="020B0604020202020204" pitchFamily="34" charset="-128"/>
                <a:ea typeface="Arial Unicode MS" panose="020B0604020202020204" pitchFamily="34" charset="-128"/>
                <a:cs typeface="Arial Unicode MS" panose="020B0604020202020204" pitchFamily="34" charset="-128"/>
              </a:rPr>
              <a:t>i</a:t>
            </a:r>
            <a:r>
              <a:rPr lang="en-IN" altLang="en-US" sz="1200" b="1" i="1" dirty="0">
                <a:latin typeface="Arial Unicode MS" panose="020B0604020202020204" pitchFamily="34" charset="-128"/>
                <a:ea typeface="Arial Unicode MS" panose="020B0604020202020204" pitchFamily="34" charset="-128"/>
                <a:cs typeface="Arial Unicode MS" panose="020B0604020202020204" pitchFamily="34" charset="-128"/>
              </a:rPr>
              <a:t>) of clause (a) or providing for punishment for any act referred to in sub-clause (ii) of that clause shall, subject to the terms thereof and to any adaptations and modifications that may be made therein under article 372, continue in force until altered or repealed or amended by Parliament</a:t>
            </a:r>
            <a:r>
              <a:rPr lang="en-IN" altLang="en-US" sz="1200" i="1" dirty="0">
                <a:solidFill>
                  <a:srgbClr val="02303E"/>
                </a:solidFill>
              </a:rPr>
              <a:t>. </a:t>
            </a:r>
          </a:p>
        </p:txBody>
      </p:sp>
    </p:spTree>
  </p:cSld>
  <p:clrMapOvr>
    <a:masterClrMapping/>
  </p:clrMapOvr>
  <p:transition>
    <p:randomBar/>
    <p:sndAc>
      <p:stSnd>
        <p:snd r:embed="rId2" name="breeze.wav"/>
      </p:stSnd>
    </p:sndAc>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2439FD66-C538-4071-A317-4F6C87AE6D7C}"/>
              </a:ext>
            </a:extLst>
          </p:cNvPr>
          <p:cNvSpPr>
            <a:spLocks noGrp="1"/>
          </p:cNvSpPr>
          <p:nvPr>
            <p:ph type="title"/>
          </p:nvPr>
        </p:nvSpPr>
        <p:spPr>
          <a:xfrm>
            <a:off x="457200" y="704850"/>
            <a:ext cx="8229600" cy="723900"/>
          </a:xfrm>
        </p:spPr>
        <p:txBody>
          <a:bodyPr/>
          <a:lstStyle/>
          <a:p>
            <a:pPr eaLnBrk="1" hangingPunct="1"/>
            <a:r>
              <a:rPr lang="en-US" altLang="en-US"/>
              <a:t>References </a:t>
            </a:r>
          </a:p>
        </p:txBody>
      </p:sp>
      <p:sp>
        <p:nvSpPr>
          <p:cNvPr id="26627" name="Content Placeholder 2">
            <a:extLst>
              <a:ext uri="{FF2B5EF4-FFF2-40B4-BE49-F238E27FC236}">
                <a16:creationId xmlns:a16="http://schemas.microsoft.com/office/drawing/2014/main" id="{F3617F9A-1703-4BFC-B344-F7946D7EED74}"/>
              </a:ext>
            </a:extLst>
          </p:cNvPr>
          <p:cNvSpPr>
            <a:spLocks noGrp="1"/>
          </p:cNvSpPr>
          <p:nvPr>
            <p:ph idx="1"/>
          </p:nvPr>
        </p:nvSpPr>
        <p:spPr>
          <a:xfrm>
            <a:off x="457200" y="1643063"/>
            <a:ext cx="8229600" cy="4681537"/>
          </a:xfrm>
        </p:spPr>
        <p:txBody>
          <a:bodyPr/>
          <a:lstStyle/>
          <a:p>
            <a:r>
              <a:rPr lang="en-US" altLang="en-US" sz="2400"/>
              <a:t>Avasthi, A.P, Indian Government and Politics, Narain Agarwal, Agra, 2001.</a:t>
            </a:r>
          </a:p>
          <a:p>
            <a:r>
              <a:rPr lang="en-US" altLang="en-US" sz="2400"/>
              <a:t>Badyal, J.S, Indian Government and Politics, Raj Publishers, Jalandhar, 2013.</a:t>
            </a:r>
          </a:p>
          <a:p>
            <a:r>
              <a:rPr lang="en-US" altLang="en-US" sz="2400"/>
              <a:t>Fadia, B.L, Indian Government and Politics, Sahitya Bhawan Publication, Agra, 2002</a:t>
            </a:r>
          </a:p>
          <a:p>
            <a:r>
              <a:rPr lang="en-US" altLang="en-US" sz="2400"/>
              <a:t>Ghai, U.R, Indian Government and Politics, New Academic Publishing, Jalandhar, 2002.</a:t>
            </a:r>
          </a:p>
          <a:p>
            <a:r>
              <a:rPr lang="en-US" altLang="en-US" sz="2400"/>
              <a:t>Gupta, D.C, Indian Government and Politics,Vikas Publishing House, New Delhi, 1978</a:t>
            </a:r>
          </a:p>
          <a:p>
            <a:r>
              <a:rPr lang="en-US" altLang="en-US" sz="2400"/>
              <a:t>Johari, J.C, Indian Government and Politics, Vishal Publication, 1979.</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7B9C1-AA51-467D-AA57-D13793EF49B8}"/>
              </a:ext>
            </a:extLst>
          </p:cNvPr>
          <p:cNvSpPr>
            <a:spLocks noGrp="1"/>
          </p:cNvSpPr>
          <p:nvPr>
            <p:ph type="ctrTitle"/>
          </p:nvPr>
        </p:nvSpPr>
        <p:spPr>
          <a:ln>
            <a:miter lim="800000"/>
            <a:headEnd/>
            <a:tailEnd/>
          </a:ln>
        </p:spPr>
        <p:txBody>
          <a:bodyPr/>
          <a:lstStyle/>
          <a:p>
            <a:pPr algn="ctr" eaLnBrk="1" fontAlgn="auto" hangingPunct="1">
              <a:spcAft>
                <a:spcPts val="0"/>
              </a:spcAft>
              <a:defRPr/>
            </a:pPr>
            <a:r>
              <a:rPr lang="fr-FR" dirty="0" err="1"/>
              <a:t>Thanks</a:t>
            </a:r>
            <a:endParaRPr lang="en-IN" dirty="0"/>
          </a:p>
        </p:txBody>
      </p:sp>
      <p:sp>
        <p:nvSpPr>
          <p:cNvPr id="27651" name="Subtitle 2">
            <a:extLst>
              <a:ext uri="{FF2B5EF4-FFF2-40B4-BE49-F238E27FC236}">
                <a16:creationId xmlns:a16="http://schemas.microsoft.com/office/drawing/2014/main" id="{D45D4884-A524-421E-A345-A33AD425AA74}"/>
              </a:ext>
            </a:extLst>
          </p:cNvPr>
          <p:cNvSpPr>
            <a:spLocks noGrp="1"/>
          </p:cNvSpPr>
          <p:nvPr>
            <p:ph type="subTitle" idx="1"/>
          </p:nvPr>
        </p:nvSpPr>
        <p:spPr>
          <a:xfrm>
            <a:off x="533400" y="3228975"/>
            <a:ext cx="7854950" cy="1752600"/>
          </a:xfrm>
        </p:spPr>
        <p:txBody>
          <a:bodyPr/>
          <a:lstStyle/>
          <a:p>
            <a:pPr marR="0" eaLnBrk="1" hangingPunct="1"/>
            <a:r>
              <a:rPr lang="en-US" altLang="en-US">
                <a:solidFill>
                  <a:srgbClr val="072428"/>
                </a:solidFill>
                <a:latin typeface="Bookman Old Style" panose="02050604050505020204" pitchFamily="18" charset="0"/>
              </a:rPr>
              <a:t>Professor Farooq Ahmad Malik</a:t>
            </a:r>
          </a:p>
          <a:p>
            <a:pPr marR="0" eaLnBrk="1" hangingPunct="1"/>
            <a:r>
              <a:rPr lang="en-US" altLang="en-US">
                <a:solidFill>
                  <a:srgbClr val="072428"/>
                </a:solidFill>
                <a:latin typeface="Bookman Old Style" panose="02050604050505020204" pitchFamily="18" charset="0"/>
              </a:rPr>
              <a:t>GDC boys Anantnag</a:t>
            </a:r>
            <a:endParaRPr lang="en-IN" altLang="en-US">
              <a:solidFill>
                <a:srgbClr val="072428"/>
              </a:solidFill>
              <a:latin typeface="Bookman Old Style" panose="02050604050505020204" pitchFamily="18" charset="0"/>
            </a:endParaRPr>
          </a:p>
        </p:txBody>
      </p:sp>
    </p:spTree>
  </p:cSld>
  <p:clrMapOvr>
    <a:masterClrMapping/>
  </p:clrMapOvr>
  <p:transition>
    <p:randomBar dir="vert"/>
    <p:sndAc>
      <p:stSnd>
        <p:snd r:embed="rId2" name="applause.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1F72C-7E65-43C6-81EB-C00966E51038}"/>
              </a:ext>
            </a:extLst>
          </p:cNvPr>
          <p:cNvSpPr>
            <a:spLocks noGrp="1"/>
          </p:cNvSpPr>
          <p:nvPr>
            <p:ph type="ctrTitle"/>
          </p:nvPr>
        </p:nvSpPr>
        <p:spPr>
          <a:xfrm>
            <a:off x="533400" y="142852"/>
            <a:ext cx="7110434" cy="693860"/>
          </a:xfrm>
          <a:ln>
            <a:miter lim="800000"/>
            <a:headEnd/>
            <a:tailEnd/>
          </a:ln>
        </p:spPr>
        <p:txBody>
          <a:bodyPr>
            <a:normAutofit fontScale="90000"/>
          </a:bodyPr>
          <a:lstStyle/>
          <a:p>
            <a:pPr eaLnBrk="1" fontAlgn="auto" hangingPunct="1">
              <a:spcAft>
                <a:spcPts val="0"/>
              </a:spcAft>
              <a:defRPr/>
            </a:pPr>
            <a:r>
              <a:rPr lang="fr-FR" u="sng" dirty="0" err="1"/>
              <a:t>Fundamental</a:t>
            </a:r>
            <a:r>
              <a:rPr lang="fr-FR" u="sng" dirty="0"/>
              <a:t> </a:t>
            </a:r>
            <a:r>
              <a:rPr lang="fr-FR" u="sng" dirty="0" err="1"/>
              <a:t>Rights</a:t>
            </a:r>
            <a:endParaRPr lang="en-IN" u="sng" dirty="0"/>
          </a:p>
        </p:txBody>
      </p:sp>
      <p:sp>
        <p:nvSpPr>
          <p:cNvPr id="7171" name="Subtitle 2">
            <a:extLst>
              <a:ext uri="{FF2B5EF4-FFF2-40B4-BE49-F238E27FC236}">
                <a16:creationId xmlns:a16="http://schemas.microsoft.com/office/drawing/2014/main" id="{6F777BCA-AB7E-4838-983F-11B26E8F6917}"/>
              </a:ext>
            </a:extLst>
          </p:cNvPr>
          <p:cNvSpPr>
            <a:spLocks noGrp="1"/>
          </p:cNvSpPr>
          <p:nvPr>
            <p:ph type="subTitle" idx="1"/>
          </p:nvPr>
        </p:nvSpPr>
        <p:spPr>
          <a:xfrm>
            <a:off x="107504" y="909997"/>
            <a:ext cx="8928992" cy="5805264"/>
          </a:xfrm>
        </p:spPr>
        <p:txBody>
          <a:bodyPr/>
          <a:lstStyle/>
          <a:p>
            <a:pPr marR="0" eaLnBrk="1" hangingPunct="1"/>
            <a:r>
              <a:rPr lang="en-IN" altLang="en-US" sz="1600" b="1" i="1" u="sng" dirty="0">
                <a:latin typeface="Arial Black" panose="020B0A04020102020204" pitchFamily="34" charset="0"/>
              </a:rPr>
              <a:t>Article 12 {Definition}</a:t>
            </a:r>
          </a:p>
          <a:p>
            <a:pPr marR="0" algn="just" eaLnBrk="1" hangingPunct="1"/>
            <a:r>
              <a:rPr lang="en-IN" altLang="en-US" sz="1600" b="1" i="1" dirty="0"/>
              <a:t>In this Part, unless the context otherwise required, "the State" includes the Governmental and Parliament of India and the Government and the Legislature of each of the States and all local or other authorities within the territory of India or under the control of the Government of India</a:t>
            </a:r>
            <a:r>
              <a:rPr lang="en-IN" altLang="en-US" sz="1600" i="1" dirty="0">
                <a:solidFill>
                  <a:srgbClr val="072428"/>
                </a:solidFill>
              </a:rPr>
              <a:t>.</a:t>
            </a:r>
          </a:p>
          <a:p>
            <a:pPr marR="0" eaLnBrk="1" hangingPunct="1"/>
            <a:endParaRPr lang="en-IN" altLang="en-US" sz="1600" i="1" dirty="0"/>
          </a:p>
          <a:p>
            <a:pPr marR="0" eaLnBrk="1" hangingPunct="1"/>
            <a:r>
              <a:rPr lang="en-IN" altLang="en-US" sz="1600" b="1" i="1" u="sng" dirty="0">
                <a:latin typeface="Arial Black" panose="020B0A04020102020204" pitchFamily="34" charset="0"/>
              </a:rPr>
              <a:t>Article 13 {Laws inconsistent with or in derogation of the fundamental rights}</a:t>
            </a:r>
          </a:p>
          <a:p>
            <a:pPr marR="0" algn="just" eaLnBrk="1" hangingPunct="1"/>
            <a:r>
              <a:rPr lang="en-IN" altLang="en-US" sz="1600" b="1" i="1" dirty="0"/>
              <a:t>All laws in force in the territory of India immediately before the commencement of this Constitution, in so far as they are inconsistent with the provisions of this Part, shall, to the extent of such inconsistency, be void.</a:t>
            </a:r>
          </a:p>
          <a:p>
            <a:pPr marR="0" algn="just" eaLnBrk="1" hangingPunct="1"/>
            <a:r>
              <a:rPr lang="en-IN" altLang="en-US" sz="1600" b="1" i="1" dirty="0"/>
              <a:t>The State shall not make any law which takes away or abridges the rights conferred by this Part and any law made in contravention of this clause shall, to the extent of the contravention, be void.</a:t>
            </a:r>
          </a:p>
          <a:p>
            <a:pPr marR="0" algn="just" eaLnBrk="1" hangingPunct="1"/>
            <a:r>
              <a:rPr lang="en-IN" altLang="en-US" sz="1600" b="1" i="1" dirty="0"/>
              <a:t>In this article, unless the context otherwise required, - </a:t>
            </a:r>
          </a:p>
          <a:p>
            <a:pPr lvl="1" algn="just" eaLnBrk="1" hangingPunct="1"/>
            <a:r>
              <a:rPr lang="en-IN" altLang="en-US" sz="1600" b="1" i="1" dirty="0"/>
              <a:t>"law" includes any Ordinance, order, bye-law, rule, regulation, notification, custom or usage having in the territory of India the force of law;</a:t>
            </a:r>
          </a:p>
          <a:p>
            <a:pPr lvl="1" algn="just" eaLnBrk="1" hangingPunct="1"/>
            <a:r>
              <a:rPr lang="en-IN" altLang="en-US" sz="1600" b="1" i="1" dirty="0"/>
              <a:t>"laws in force" includes laws passed or made by a Legislature or other competent authority in the territory of India before the commencement of this Constitution and not previously repealed, notwithstanding that any such law or any part thereof may not be then in operation either at all or in particular areas.</a:t>
            </a:r>
          </a:p>
          <a:p>
            <a:pPr marR="0" algn="just" eaLnBrk="1" hangingPunct="1"/>
            <a:r>
              <a:rPr lang="en-IN" altLang="en-US" sz="1600" b="1" i="1" dirty="0"/>
              <a:t>Nothing in this article shall apply to any amendment of this Constitution made under article 368.</a:t>
            </a:r>
          </a:p>
          <a:p>
            <a:pPr marR="0" eaLnBrk="1" hangingPunct="1"/>
            <a:endParaRPr lang="en-IN" altLang="en-US" sz="1200" dirty="0"/>
          </a:p>
        </p:txBody>
      </p:sp>
    </p:spTree>
  </p:cSld>
  <p:clrMapOvr>
    <a:masterClrMapping/>
  </p:clrMapOvr>
  <p:transition>
    <p:wipe dir="d"/>
    <p:sndAc>
      <p:stSnd>
        <p:snd r:embed="rId2" name="camera.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107E0-A754-4293-8993-C4AC83D42B93}"/>
              </a:ext>
            </a:extLst>
          </p:cNvPr>
          <p:cNvSpPr>
            <a:spLocks noGrp="1"/>
          </p:cNvSpPr>
          <p:nvPr>
            <p:ph type="title"/>
          </p:nvPr>
        </p:nvSpPr>
        <p:spPr/>
        <p:txBody>
          <a:bodyPr>
            <a:normAutofit fontScale="90000"/>
          </a:bodyPr>
          <a:lstStyle/>
          <a:p>
            <a:pPr eaLnBrk="1" fontAlgn="auto" hangingPunct="1">
              <a:spcAft>
                <a:spcPts val="0"/>
              </a:spcAft>
              <a:defRPr/>
            </a:pPr>
            <a:r>
              <a:rPr lang="fr-FR" dirty="0" err="1">
                <a:solidFill>
                  <a:schemeClr val="accent1">
                    <a:lumMod val="75000"/>
                  </a:schemeClr>
                </a:solidFill>
                <a:latin typeface="Arial Rounded MT Bold" pitchFamily="34" charset="0"/>
              </a:rPr>
              <a:t>Why</a:t>
            </a:r>
            <a:r>
              <a:rPr lang="fr-FR" dirty="0">
                <a:solidFill>
                  <a:schemeClr val="accent1">
                    <a:lumMod val="75000"/>
                  </a:schemeClr>
                </a:solidFill>
                <a:latin typeface="Arial Rounded MT Bold" pitchFamily="34" charset="0"/>
              </a:rPr>
              <a:t> do </a:t>
            </a:r>
            <a:r>
              <a:rPr lang="fr-FR" dirty="0" err="1">
                <a:solidFill>
                  <a:schemeClr val="accent1">
                    <a:lumMod val="75000"/>
                  </a:schemeClr>
                </a:solidFill>
                <a:latin typeface="Arial Rounded MT Bold" pitchFamily="34" charset="0"/>
              </a:rPr>
              <a:t>we</a:t>
            </a:r>
            <a:r>
              <a:rPr lang="fr-FR" dirty="0">
                <a:solidFill>
                  <a:schemeClr val="accent1">
                    <a:lumMod val="75000"/>
                  </a:schemeClr>
                </a:solidFill>
                <a:latin typeface="Arial Rounded MT Bold" pitchFamily="34" charset="0"/>
              </a:rPr>
              <a:t> call </a:t>
            </a:r>
            <a:r>
              <a:rPr lang="fr-FR" dirty="0" err="1">
                <a:solidFill>
                  <a:schemeClr val="accent1">
                    <a:lumMod val="75000"/>
                  </a:schemeClr>
                </a:solidFill>
                <a:latin typeface="Arial Rounded MT Bold" pitchFamily="34" charset="0"/>
              </a:rPr>
              <a:t>these</a:t>
            </a:r>
            <a:r>
              <a:rPr lang="fr-FR" dirty="0">
                <a:solidFill>
                  <a:schemeClr val="accent1">
                    <a:lumMod val="75000"/>
                  </a:schemeClr>
                </a:solidFill>
                <a:latin typeface="Arial Rounded MT Bold" pitchFamily="34" charset="0"/>
              </a:rPr>
              <a:t> </a:t>
            </a:r>
            <a:r>
              <a:rPr lang="fr-FR" dirty="0" err="1">
                <a:solidFill>
                  <a:schemeClr val="accent1">
                    <a:lumMod val="75000"/>
                  </a:schemeClr>
                </a:solidFill>
                <a:latin typeface="Arial Rounded MT Bold" pitchFamily="34" charset="0"/>
              </a:rPr>
              <a:t>Rights</a:t>
            </a:r>
            <a:r>
              <a:rPr lang="fr-FR" dirty="0">
                <a:solidFill>
                  <a:schemeClr val="accent1">
                    <a:lumMod val="75000"/>
                  </a:schemeClr>
                </a:solidFill>
                <a:latin typeface="Arial Rounded MT Bold" pitchFamily="34" charset="0"/>
              </a:rPr>
              <a:t> </a:t>
            </a:r>
            <a:r>
              <a:rPr lang="fr-FR" dirty="0" err="1">
                <a:solidFill>
                  <a:schemeClr val="accent1">
                    <a:lumMod val="75000"/>
                  </a:schemeClr>
                </a:solidFill>
                <a:latin typeface="Arial Rounded MT Bold" pitchFamily="34" charset="0"/>
              </a:rPr>
              <a:t>Fundamental</a:t>
            </a:r>
            <a:r>
              <a:rPr lang="fr-FR" dirty="0">
                <a:solidFill>
                  <a:schemeClr val="accent1">
                    <a:lumMod val="75000"/>
                  </a:schemeClr>
                </a:solidFill>
                <a:latin typeface="Arial Rounded MT Bold" pitchFamily="34" charset="0"/>
              </a:rPr>
              <a:t>?</a:t>
            </a:r>
            <a:endParaRPr lang="en-IN" dirty="0">
              <a:solidFill>
                <a:schemeClr val="accent1">
                  <a:lumMod val="75000"/>
                </a:schemeClr>
              </a:solidFill>
              <a:latin typeface="Arial Rounded MT Bold" pitchFamily="34" charset="0"/>
            </a:endParaRPr>
          </a:p>
        </p:txBody>
      </p:sp>
      <p:sp>
        <p:nvSpPr>
          <p:cNvPr id="3" name="Content Placeholder 2">
            <a:extLst>
              <a:ext uri="{FF2B5EF4-FFF2-40B4-BE49-F238E27FC236}">
                <a16:creationId xmlns:a16="http://schemas.microsoft.com/office/drawing/2014/main" id="{BB35737F-35E4-4E2A-98E2-3C67557BCCD4}"/>
              </a:ext>
            </a:extLst>
          </p:cNvPr>
          <p:cNvSpPr>
            <a:spLocks noGrp="1"/>
          </p:cNvSpPr>
          <p:nvPr>
            <p:ph idx="1"/>
          </p:nvPr>
        </p:nvSpPr>
        <p:spPr/>
        <p:txBody>
          <a:bodyPr>
            <a:normAutofit/>
          </a:bodyPr>
          <a:lstStyle/>
          <a:p>
            <a:pPr marL="514350" indent="-514350" eaLnBrk="1" fontAlgn="auto" hangingPunct="1">
              <a:spcAft>
                <a:spcPts val="0"/>
              </a:spcAft>
              <a:buClr>
                <a:schemeClr val="accent3"/>
              </a:buClr>
              <a:buFont typeface="Wingdings" pitchFamily="2" charset="2"/>
              <a:buChar char="Ø"/>
              <a:defRPr/>
            </a:pPr>
            <a:r>
              <a:rPr lang="fr-FR" sz="3600" dirty="0" err="1">
                <a:solidFill>
                  <a:schemeClr val="accent3">
                    <a:lumMod val="50000"/>
                  </a:schemeClr>
                </a:solidFill>
                <a:latin typeface="Arial Unicode MS" pitchFamily="34" charset="-128"/>
                <a:ea typeface="Arial Unicode MS" pitchFamily="34" charset="-128"/>
                <a:cs typeface="Arial Unicode MS" pitchFamily="34" charset="-128"/>
              </a:rPr>
              <a:t>These</a:t>
            </a:r>
            <a:r>
              <a:rPr lang="fr-FR" sz="3600" dirty="0">
                <a:solidFill>
                  <a:schemeClr val="accent3">
                    <a:lumMod val="50000"/>
                  </a:schemeClr>
                </a:solidFill>
                <a:latin typeface="Arial Unicode MS" pitchFamily="34" charset="-128"/>
                <a:ea typeface="Arial Unicode MS" pitchFamily="34" charset="-128"/>
                <a:cs typeface="Arial Unicode MS" pitchFamily="34" charset="-128"/>
              </a:rPr>
              <a:t> </a:t>
            </a:r>
            <a:r>
              <a:rPr lang="fr-FR" sz="3600" dirty="0" err="1">
                <a:solidFill>
                  <a:schemeClr val="accent3">
                    <a:lumMod val="50000"/>
                  </a:schemeClr>
                </a:solidFill>
                <a:latin typeface="Arial Unicode MS" pitchFamily="34" charset="-128"/>
                <a:ea typeface="Arial Unicode MS" pitchFamily="34" charset="-128"/>
                <a:cs typeface="Arial Unicode MS" pitchFamily="34" charset="-128"/>
              </a:rPr>
              <a:t>Rights</a:t>
            </a:r>
            <a:r>
              <a:rPr lang="fr-FR" sz="3600" dirty="0">
                <a:solidFill>
                  <a:schemeClr val="accent3">
                    <a:lumMod val="50000"/>
                  </a:schemeClr>
                </a:solidFill>
                <a:latin typeface="Arial Unicode MS" pitchFamily="34" charset="-128"/>
                <a:ea typeface="Arial Unicode MS" pitchFamily="34" charset="-128"/>
                <a:cs typeface="Arial Unicode MS" pitchFamily="34" charset="-128"/>
              </a:rPr>
              <a:t> are </a:t>
            </a:r>
            <a:r>
              <a:rPr lang="fr-FR" sz="3600" dirty="0" err="1">
                <a:solidFill>
                  <a:schemeClr val="accent3">
                    <a:lumMod val="50000"/>
                  </a:schemeClr>
                </a:solidFill>
                <a:latin typeface="Arial Unicode MS" pitchFamily="34" charset="-128"/>
                <a:ea typeface="Arial Unicode MS" pitchFamily="34" charset="-128"/>
                <a:cs typeface="Arial Unicode MS" pitchFamily="34" charset="-128"/>
              </a:rPr>
              <a:t>incorporated</a:t>
            </a:r>
            <a:r>
              <a:rPr lang="fr-FR" sz="3600" dirty="0">
                <a:solidFill>
                  <a:schemeClr val="accent3">
                    <a:lumMod val="50000"/>
                  </a:schemeClr>
                </a:solidFill>
                <a:latin typeface="Arial Unicode MS" pitchFamily="34" charset="-128"/>
                <a:ea typeface="Arial Unicode MS" pitchFamily="34" charset="-128"/>
                <a:cs typeface="Arial Unicode MS" pitchFamily="34" charset="-128"/>
              </a:rPr>
              <a:t> in the </a:t>
            </a:r>
            <a:r>
              <a:rPr lang="fr-FR" sz="3600" dirty="0" err="1">
                <a:solidFill>
                  <a:schemeClr val="accent3">
                    <a:lumMod val="50000"/>
                  </a:schemeClr>
                </a:solidFill>
                <a:latin typeface="Arial Unicode MS" pitchFamily="34" charset="-128"/>
                <a:ea typeface="Arial Unicode MS" pitchFamily="34" charset="-128"/>
                <a:cs typeface="Arial Unicode MS" pitchFamily="34" charset="-128"/>
              </a:rPr>
              <a:t>third</a:t>
            </a:r>
            <a:r>
              <a:rPr lang="fr-FR" sz="3600" dirty="0">
                <a:solidFill>
                  <a:schemeClr val="accent3">
                    <a:lumMod val="50000"/>
                  </a:schemeClr>
                </a:solidFill>
                <a:latin typeface="Arial Unicode MS" pitchFamily="34" charset="-128"/>
                <a:ea typeface="Arial Unicode MS" pitchFamily="34" charset="-128"/>
                <a:cs typeface="Arial Unicode MS" pitchFamily="34" charset="-128"/>
              </a:rPr>
              <a:t> </a:t>
            </a:r>
            <a:r>
              <a:rPr lang="fr-FR" sz="3600" dirty="0" err="1">
                <a:solidFill>
                  <a:schemeClr val="accent3">
                    <a:lumMod val="50000"/>
                  </a:schemeClr>
                </a:solidFill>
                <a:latin typeface="Arial Unicode MS" pitchFamily="34" charset="-128"/>
                <a:ea typeface="Arial Unicode MS" pitchFamily="34" charset="-128"/>
                <a:cs typeface="Arial Unicode MS" pitchFamily="34" charset="-128"/>
              </a:rPr>
              <a:t>Chapter</a:t>
            </a:r>
            <a:r>
              <a:rPr lang="fr-FR" sz="3600" dirty="0">
                <a:solidFill>
                  <a:schemeClr val="accent3">
                    <a:lumMod val="50000"/>
                  </a:schemeClr>
                </a:solidFill>
                <a:latin typeface="Arial Unicode MS" pitchFamily="34" charset="-128"/>
                <a:ea typeface="Arial Unicode MS" pitchFamily="34" charset="-128"/>
                <a:cs typeface="Arial Unicode MS" pitchFamily="34" charset="-128"/>
              </a:rPr>
              <a:t> of the Constitution of </a:t>
            </a:r>
            <a:r>
              <a:rPr lang="fr-FR" sz="3600" dirty="0" err="1">
                <a:solidFill>
                  <a:schemeClr val="accent3">
                    <a:lumMod val="50000"/>
                  </a:schemeClr>
                </a:solidFill>
                <a:latin typeface="Arial Unicode MS" pitchFamily="34" charset="-128"/>
                <a:ea typeface="Arial Unicode MS" pitchFamily="34" charset="-128"/>
                <a:cs typeface="Arial Unicode MS" pitchFamily="34" charset="-128"/>
              </a:rPr>
              <a:t>India</a:t>
            </a:r>
            <a:r>
              <a:rPr lang="fr-FR" sz="3600" dirty="0">
                <a:solidFill>
                  <a:schemeClr val="accent3">
                    <a:lumMod val="50000"/>
                  </a:schemeClr>
                </a:solidFill>
                <a:latin typeface="Arial Unicode MS" pitchFamily="34" charset="-128"/>
                <a:ea typeface="Arial Unicode MS" pitchFamily="34" charset="-128"/>
                <a:cs typeface="Arial Unicode MS" pitchFamily="34" charset="-128"/>
              </a:rPr>
              <a:t>.</a:t>
            </a:r>
          </a:p>
          <a:p>
            <a:pPr marL="514350" indent="-514350" eaLnBrk="1" fontAlgn="auto" hangingPunct="1">
              <a:spcAft>
                <a:spcPts val="0"/>
              </a:spcAft>
              <a:buClr>
                <a:schemeClr val="accent3"/>
              </a:buClr>
              <a:buFont typeface="Wingdings" pitchFamily="2" charset="2"/>
              <a:buChar char="Ø"/>
              <a:defRPr/>
            </a:pPr>
            <a:r>
              <a:rPr lang="fr-FR" sz="3600" dirty="0" err="1">
                <a:solidFill>
                  <a:schemeClr val="accent3">
                    <a:lumMod val="50000"/>
                  </a:schemeClr>
                </a:solidFill>
                <a:latin typeface="Arial Unicode MS" pitchFamily="34" charset="-128"/>
                <a:ea typeface="Arial Unicode MS" pitchFamily="34" charset="-128"/>
                <a:cs typeface="Arial Unicode MS" pitchFamily="34" charset="-128"/>
              </a:rPr>
              <a:t>They</a:t>
            </a:r>
            <a:r>
              <a:rPr lang="fr-FR" sz="3600" dirty="0">
                <a:solidFill>
                  <a:schemeClr val="accent3">
                    <a:lumMod val="50000"/>
                  </a:schemeClr>
                </a:solidFill>
                <a:latin typeface="Arial Unicode MS" pitchFamily="34" charset="-128"/>
                <a:ea typeface="Arial Unicode MS" pitchFamily="34" charset="-128"/>
                <a:cs typeface="Arial Unicode MS" pitchFamily="34" charset="-128"/>
              </a:rPr>
              <a:t> </a:t>
            </a:r>
            <a:r>
              <a:rPr lang="fr-FR" sz="3600" dirty="0" err="1">
                <a:solidFill>
                  <a:schemeClr val="accent3">
                    <a:lumMod val="50000"/>
                  </a:schemeClr>
                </a:solidFill>
                <a:latin typeface="Arial Unicode MS" pitchFamily="34" charset="-128"/>
                <a:ea typeface="Arial Unicode MS" pitchFamily="34" charset="-128"/>
                <a:cs typeface="Arial Unicode MS" pitchFamily="34" charset="-128"/>
              </a:rPr>
              <a:t>afford</a:t>
            </a:r>
            <a:r>
              <a:rPr lang="fr-FR" sz="3600" dirty="0">
                <a:solidFill>
                  <a:schemeClr val="accent3">
                    <a:lumMod val="50000"/>
                  </a:schemeClr>
                </a:solidFill>
                <a:latin typeface="Arial Unicode MS" pitchFamily="34" charset="-128"/>
                <a:ea typeface="Arial Unicode MS" pitchFamily="34" charset="-128"/>
                <a:cs typeface="Arial Unicode MS" pitchFamily="34" charset="-128"/>
              </a:rPr>
              <a:t> a basis for the </a:t>
            </a:r>
            <a:r>
              <a:rPr lang="fr-FR" sz="3600" dirty="0" err="1">
                <a:solidFill>
                  <a:schemeClr val="accent3">
                    <a:lumMod val="50000"/>
                  </a:schemeClr>
                </a:solidFill>
                <a:latin typeface="Arial Unicode MS" pitchFamily="34" charset="-128"/>
                <a:ea typeface="Arial Unicode MS" pitchFamily="34" charset="-128"/>
                <a:cs typeface="Arial Unicode MS" pitchFamily="34" charset="-128"/>
              </a:rPr>
              <a:t>development</a:t>
            </a:r>
            <a:r>
              <a:rPr lang="fr-FR" sz="3600" dirty="0">
                <a:solidFill>
                  <a:schemeClr val="accent3">
                    <a:lumMod val="50000"/>
                  </a:schemeClr>
                </a:solidFill>
                <a:latin typeface="Arial Unicode MS" pitchFamily="34" charset="-128"/>
                <a:ea typeface="Arial Unicode MS" pitchFamily="34" charset="-128"/>
                <a:cs typeface="Arial Unicode MS" pitchFamily="34" charset="-128"/>
              </a:rPr>
              <a:t> of an </a:t>
            </a:r>
            <a:r>
              <a:rPr lang="fr-FR" sz="3600" dirty="0" err="1">
                <a:solidFill>
                  <a:schemeClr val="accent3">
                    <a:lumMod val="50000"/>
                  </a:schemeClr>
                </a:solidFill>
                <a:latin typeface="Arial Unicode MS" pitchFamily="34" charset="-128"/>
                <a:ea typeface="Arial Unicode MS" pitchFamily="34" charset="-128"/>
                <a:cs typeface="Arial Unicode MS" pitchFamily="34" charset="-128"/>
              </a:rPr>
              <a:t>Individual</a:t>
            </a:r>
            <a:r>
              <a:rPr lang="fr-FR" sz="3600" dirty="0">
                <a:solidFill>
                  <a:schemeClr val="accent3">
                    <a:lumMod val="50000"/>
                  </a:schemeClr>
                </a:solidFill>
                <a:latin typeface="Arial Unicode MS" pitchFamily="34" charset="-128"/>
                <a:ea typeface="Arial Unicode MS" pitchFamily="34" charset="-128"/>
                <a:cs typeface="Arial Unicode MS" pitchFamily="34" charset="-128"/>
              </a:rPr>
              <a:t>.</a:t>
            </a:r>
          </a:p>
          <a:p>
            <a:pPr marL="514350" indent="-514350" eaLnBrk="1" fontAlgn="auto" hangingPunct="1">
              <a:spcAft>
                <a:spcPts val="0"/>
              </a:spcAft>
              <a:buClr>
                <a:schemeClr val="accent3"/>
              </a:buClr>
              <a:buFont typeface="Wingdings" pitchFamily="2" charset="2"/>
              <a:buChar char="Ø"/>
              <a:defRPr/>
            </a:pPr>
            <a:r>
              <a:rPr lang="fr-FR" sz="3600" dirty="0">
                <a:solidFill>
                  <a:schemeClr val="accent3">
                    <a:lumMod val="50000"/>
                  </a:schemeClr>
                </a:solidFill>
                <a:latin typeface="Arial Unicode MS" pitchFamily="34" charset="-128"/>
                <a:ea typeface="Arial Unicode MS" pitchFamily="34" charset="-128"/>
                <a:cs typeface="Arial Unicode MS" pitchFamily="34" charset="-128"/>
              </a:rPr>
              <a:t>The people and </a:t>
            </a:r>
            <a:r>
              <a:rPr lang="fr-FR" sz="3600" dirty="0" err="1">
                <a:solidFill>
                  <a:schemeClr val="accent3">
                    <a:lumMod val="50000"/>
                  </a:schemeClr>
                </a:solidFill>
                <a:latin typeface="Arial Unicode MS" pitchFamily="34" charset="-128"/>
                <a:ea typeface="Arial Unicode MS" pitchFamily="34" charset="-128"/>
                <a:cs typeface="Arial Unicode MS" pitchFamily="34" charset="-128"/>
              </a:rPr>
              <a:t>officials</a:t>
            </a:r>
            <a:r>
              <a:rPr lang="fr-FR" sz="3600" dirty="0">
                <a:solidFill>
                  <a:schemeClr val="accent3">
                    <a:lumMod val="50000"/>
                  </a:schemeClr>
                </a:solidFill>
                <a:latin typeface="Arial Unicode MS" pitchFamily="34" charset="-128"/>
                <a:ea typeface="Arial Unicode MS" pitchFamily="34" charset="-128"/>
                <a:cs typeface="Arial Unicode MS" pitchFamily="34" charset="-128"/>
              </a:rPr>
              <a:t> of </a:t>
            </a:r>
            <a:r>
              <a:rPr lang="fr-FR" sz="3600" dirty="0" err="1">
                <a:solidFill>
                  <a:schemeClr val="accent3">
                    <a:lumMod val="50000"/>
                  </a:schemeClr>
                </a:solidFill>
                <a:latin typeface="Arial Unicode MS" pitchFamily="34" charset="-128"/>
                <a:ea typeface="Arial Unicode MS" pitchFamily="34" charset="-128"/>
                <a:cs typeface="Arial Unicode MS" pitchFamily="34" charset="-128"/>
              </a:rPr>
              <a:t>India</a:t>
            </a:r>
            <a:r>
              <a:rPr lang="fr-FR" sz="3600" dirty="0">
                <a:solidFill>
                  <a:schemeClr val="accent3">
                    <a:lumMod val="50000"/>
                  </a:schemeClr>
                </a:solidFill>
                <a:latin typeface="Arial Unicode MS" pitchFamily="34" charset="-128"/>
                <a:ea typeface="Arial Unicode MS" pitchFamily="34" charset="-128"/>
                <a:cs typeface="Arial Unicode MS" pitchFamily="34" charset="-128"/>
              </a:rPr>
              <a:t> are </a:t>
            </a:r>
            <a:r>
              <a:rPr lang="fr-FR" sz="3600" dirty="0" err="1">
                <a:solidFill>
                  <a:schemeClr val="accent3">
                    <a:lumMod val="50000"/>
                  </a:schemeClr>
                </a:solidFill>
                <a:latin typeface="Arial Unicode MS" pitchFamily="34" charset="-128"/>
                <a:ea typeface="Arial Unicode MS" pitchFamily="34" charset="-128"/>
                <a:cs typeface="Arial Unicode MS" pitchFamily="34" charset="-128"/>
              </a:rPr>
              <a:t>ought</a:t>
            </a:r>
            <a:r>
              <a:rPr lang="fr-FR" sz="3600" dirty="0">
                <a:solidFill>
                  <a:schemeClr val="accent3">
                    <a:lumMod val="50000"/>
                  </a:schemeClr>
                </a:solidFill>
                <a:latin typeface="Arial Unicode MS" pitchFamily="34" charset="-128"/>
                <a:ea typeface="Arial Unicode MS" pitchFamily="34" charset="-128"/>
                <a:cs typeface="Arial Unicode MS" pitchFamily="34" charset="-128"/>
              </a:rPr>
              <a:t> to </a:t>
            </a:r>
            <a:r>
              <a:rPr lang="fr-FR" sz="3600" dirty="0" err="1">
                <a:solidFill>
                  <a:schemeClr val="accent3">
                    <a:lumMod val="50000"/>
                  </a:schemeClr>
                </a:solidFill>
                <a:latin typeface="Arial Unicode MS" pitchFamily="34" charset="-128"/>
                <a:ea typeface="Arial Unicode MS" pitchFamily="34" charset="-128"/>
                <a:cs typeface="Arial Unicode MS" pitchFamily="34" charset="-128"/>
              </a:rPr>
              <a:t>enjoy</a:t>
            </a:r>
            <a:r>
              <a:rPr lang="fr-FR" sz="3600" dirty="0">
                <a:solidFill>
                  <a:schemeClr val="accent3">
                    <a:lumMod val="50000"/>
                  </a:schemeClr>
                </a:solidFill>
                <a:latin typeface="Arial Unicode MS" pitchFamily="34" charset="-128"/>
                <a:ea typeface="Arial Unicode MS" pitchFamily="34" charset="-128"/>
                <a:cs typeface="Arial Unicode MS" pitchFamily="34" charset="-128"/>
              </a:rPr>
              <a:t> </a:t>
            </a:r>
            <a:r>
              <a:rPr lang="fr-FR" sz="3600" dirty="0" err="1">
                <a:solidFill>
                  <a:schemeClr val="accent3">
                    <a:lumMod val="50000"/>
                  </a:schemeClr>
                </a:solidFill>
                <a:latin typeface="Arial Unicode MS" pitchFamily="34" charset="-128"/>
                <a:ea typeface="Arial Unicode MS" pitchFamily="34" charset="-128"/>
                <a:cs typeface="Arial Unicode MS" pitchFamily="34" charset="-128"/>
              </a:rPr>
              <a:t>these</a:t>
            </a:r>
            <a:r>
              <a:rPr lang="fr-FR" sz="3600" dirty="0">
                <a:solidFill>
                  <a:schemeClr val="accent3">
                    <a:lumMod val="50000"/>
                  </a:schemeClr>
                </a:solidFill>
                <a:latin typeface="Arial Unicode MS" pitchFamily="34" charset="-128"/>
                <a:ea typeface="Arial Unicode MS" pitchFamily="34" charset="-128"/>
                <a:cs typeface="Arial Unicode MS" pitchFamily="34" charset="-128"/>
              </a:rPr>
              <a:t> </a:t>
            </a:r>
            <a:r>
              <a:rPr lang="fr-FR" sz="3600" dirty="0" err="1">
                <a:solidFill>
                  <a:schemeClr val="accent3">
                    <a:lumMod val="50000"/>
                  </a:schemeClr>
                </a:solidFill>
                <a:latin typeface="Arial Unicode MS" pitchFamily="34" charset="-128"/>
                <a:ea typeface="Arial Unicode MS" pitchFamily="34" charset="-128"/>
                <a:cs typeface="Arial Unicode MS" pitchFamily="34" charset="-128"/>
              </a:rPr>
              <a:t>rights</a:t>
            </a:r>
            <a:r>
              <a:rPr lang="fr-FR" sz="3600" dirty="0">
                <a:solidFill>
                  <a:schemeClr val="accent3">
                    <a:lumMod val="50000"/>
                  </a:schemeClr>
                </a:solidFill>
                <a:latin typeface="Arial Unicode MS" pitchFamily="34" charset="-128"/>
                <a:ea typeface="Arial Unicode MS" pitchFamily="34" charset="-128"/>
                <a:cs typeface="Arial Unicode MS" pitchFamily="34" charset="-128"/>
              </a:rPr>
              <a:t>.</a:t>
            </a:r>
            <a:endParaRPr lang="en-IN" sz="3600" dirty="0">
              <a:solidFill>
                <a:schemeClr val="accent3">
                  <a:lumMod val="50000"/>
                </a:schemeClr>
              </a:solidFill>
              <a:latin typeface="Arial Unicode MS" pitchFamily="34" charset="-128"/>
              <a:ea typeface="Arial Unicode MS" pitchFamily="34" charset="-128"/>
              <a:cs typeface="Arial Unicode MS" pitchFamily="34" charset="-128"/>
            </a:endParaRPr>
          </a:p>
        </p:txBody>
      </p:sp>
    </p:spTree>
  </p:cSld>
  <p:clrMapOvr>
    <a:masterClrMapping/>
  </p:clrMapOvr>
  <p:transition>
    <p:comb/>
    <p:sndAc>
      <p:stSnd>
        <p:snd r:embed="rId2" name="whoosh.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57061C1E-27A0-4DB6-9A9A-196993A7C2CF}"/>
              </a:ext>
            </a:extLst>
          </p:cNvPr>
          <p:cNvSpPr>
            <a:spLocks noGrp="1"/>
          </p:cNvSpPr>
          <p:nvPr>
            <p:ph type="title"/>
          </p:nvPr>
        </p:nvSpPr>
        <p:spPr/>
        <p:txBody>
          <a:bodyPr/>
          <a:lstStyle/>
          <a:p>
            <a:pPr eaLnBrk="1" hangingPunct="1"/>
            <a:r>
              <a:rPr lang="fr-FR" altLang="en-US">
                <a:latin typeface="Arial Rounded MT Bold" panose="020F0704030504030204" pitchFamily="34" charset="0"/>
              </a:rPr>
              <a:t>Nature of Rights</a:t>
            </a:r>
            <a:endParaRPr lang="en-IN" altLang="en-US">
              <a:latin typeface="Arial Rounded MT Bold" panose="020F0704030504030204" pitchFamily="34" charset="0"/>
            </a:endParaRPr>
          </a:p>
        </p:txBody>
      </p:sp>
      <p:sp>
        <p:nvSpPr>
          <p:cNvPr id="3" name="Content Placeholder 2">
            <a:extLst>
              <a:ext uri="{FF2B5EF4-FFF2-40B4-BE49-F238E27FC236}">
                <a16:creationId xmlns:a16="http://schemas.microsoft.com/office/drawing/2014/main" id="{09FB691C-2034-4DE3-8F7F-844B4C83CE42}"/>
              </a:ext>
            </a:extLst>
          </p:cNvPr>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fr-FR" dirty="0" err="1">
                <a:solidFill>
                  <a:schemeClr val="tx2">
                    <a:lumMod val="75000"/>
                  </a:schemeClr>
                </a:solidFill>
                <a:latin typeface="Arial Unicode MS" pitchFamily="34" charset="-128"/>
                <a:ea typeface="Arial Unicode MS" pitchFamily="34" charset="-128"/>
                <a:cs typeface="Arial Unicode MS" pitchFamily="34" charset="-128"/>
              </a:rPr>
              <a:t>Fundamental</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rights</a:t>
            </a:r>
            <a:r>
              <a:rPr lang="fr-FR" dirty="0">
                <a:solidFill>
                  <a:schemeClr val="tx2">
                    <a:lumMod val="75000"/>
                  </a:schemeClr>
                </a:solidFill>
                <a:latin typeface="Arial Unicode MS" pitchFamily="34" charset="-128"/>
                <a:ea typeface="Arial Unicode MS" pitchFamily="34" charset="-128"/>
                <a:cs typeface="Arial Unicode MS" pitchFamily="34" charset="-128"/>
              </a:rPr>
              <a:t> are </a:t>
            </a:r>
            <a:r>
              <a:rPr lang="fr-FR" dirty="0" err="1">
                <a:solidFill>
                  <a:schemeClr val="tx2">
                    <a:lumMod val="75000"/>
                  </a:schemeClr>
                </a:solidFill>
                <a:latin typeface="Arial Unicode MS" pitchFamily="34" charset="-128"/>
                <a:ea typeface="Arial Unicode MS" pitchFamily="34" charset="-128"/>
                <a:cs typeface="Arial Unicode MS" pitchFamily="34" charset="-128"/>
              </a:rPr>
              <a:t>equal</a:t>
            </a:r>
            <a:r>
              <a:rPr lang="fr-FR" dirty="0">
                <a:solidFill>
                  <a:schemeClr val="tx2">
                    <a:lumMod val="75000"/>
                  </a:schemeClr>
                </a:solidFill>
                <a:latin typeface="Arial Unicode MS" pitchFamily="34" charset="-128"/>
                <a:ea typeface="Arial Unicode MS" pitchFamily="34" charset="-128"/>
                <a:cs typeface="Arial Unicode MS" pitchFamily="34" charset="-128"/>
              </a:rPr>
              <a:t> for all.</a:t>
            </a:r>
          </a:p>
          <a:p>
            <a:pPr marL="274320" indent="-274320" eaLnBrk="1" fontAlgn="auto" hangingPunct="1">
              <a:spcAft>
                <a:spcPts val="0"/>
              </a:spcAft>
              <a:buClr>
                <a:schemeClr val="accent3"/>
              </a:buClr>
              <a:buFont typeface="Wingdings 2"/>
              <a:buChar char=""/>
              <a:defRPr/>
            </a:pPr>
            <a:r>
              <a:rPr lang="fr-FR" dirty="0" err="1">
                <a:solidFill>
                  <a:schemeClr val="tx2">
                    <a:lumMod val="75000"/>
                  </a:schemeClr>
                </a:solidFill>
                <a:latin typeface="Arial Unicode MS" pitchFamily="34" charset="-128"/>
                <a:ea typeface="Arial Unicode MS" pitchFamily="34" charset="-128"/>
                <a:cs typeface="Arial Unicode MS" pitchFamily="34" charset="-128"/>
              </a:rPr>
              <a:t>Rights</a:t>
            </a:r>
            <a:r>
              <a:rPr lang="fr-FR" dirty="0">
                <a:solidFill>
                  <a:schemeClr val="tx2">
                    <a:lumMod val="75000"/>
                  </a:schemeClr>
                </a:solidFill>
                <a:latin typeface="Arial Unicode MS" pitchFamily="34" charset="-128"/>
                <a:ea typeface="Arial Unicode MS" pitchFamily="34" charset="-128"/>
                <a:cs typeface="Arial Unicode MS" pitchFamily="34" charset="-128"/>
              </a:rPr>
              <a:t> are justiciable – Article 32</a:t>
            </a:r>
          </a:p>
          <a:p>
            <a:pPr marL="274320" indent="-274320" eaLnBrk="1" fontAlgn="auto" hangingPunct="1">
              <a:spcAft>
                <a:spcPts val="0"/>
              </a:spcAft>
              <a:buClr>
                <a:schemeClr val="accent3"/>
              </a:buClr>
              <a:buFont typeface="Wingdings 2"/>
              <a:buChar char=""/>
              <a:defRPr/>
            </a:pPr>
            <a:r>
              <a:rPr lang="fr-FR" dirty="0" err="1">
                <a:solidFill>
                  <a:schemeClr val="tx2">
                    <a:lumMod val="75000"/>
                  </a:schemeClr>
                </a:solidFill>
                <a:latin typeface="Arial Unicode MS" pitchFamily="34" charset="-128"/>
                <a:ea typeface="Arial Unicode MS" pitchFamily="34" charset="-128"/>
                <a:cs typeface="Arial Unicode MS" pitchFamily="34" charset="-128"/>
              </a:rPr>
              <a:t>Fundamental</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rights</a:t>
            </a:r>
            <a:r>
              <a:rPr lang="fr-FR" dirty="0">
                <a:solidFill>
                  <a:schemeClr val="tx2">
                    <a:lumMod val="75000"/>
                  </a:schemeClr>
                </a:solidFill>
                <a:latin typeface="Arial Unicode MS" pitchFamily="34" charset="-128"/>
                <a:ea typeface="Arial Unicode MS" pitchFamily="34" charset="-128"/>
                <a:cs typeface="Arial Unicode MS" pitchFamily="34" charset="-128"/>
              </a:rPr>
              <a:t> are not </a:t>
            </a:r>
            <a:r>
              <a:rPr lang="fr-FR" dirty="0" err="1">
                <a:solidFill>
                  <a:schemeClr val="tx2">
                    <a:lumMod val="75000"/>
                  </a:schemeClr>
                </a:solidFill>
                <a:latin typeface="Arial Unicode MS" pitchFamily="34" charset="-128"/>
                <a:ea typeface="Arial Unicode MS" pitchFamily="34" charset="-128"/>
                <a:cs typeface="Arial Unicode MS" pitchFamily="34" charset="-128"/>
              </a:rPr>
              <a:t>absolute</a:t>
            </a:r>
            <a:r>
              <a:rPr lang="fr-FR" dirty="0">
                <a:solidFill>
                  <a:schemeClr val="tx2">
                    <a:lumMod val="75000"/>
                  </a:schemeClr>
                </a:solidFill>
                <a:latin typeface="Arial Unicode MS" pitchFamily="34" charset="-128"/>
                <a:ea typeface="Arial Unicode MS" pitchFamily="34" charset="-128"/>
                <a:cs typeface="Arial Unicode MS" pitchFamily="34" charset="-128"/>
              </a:rPr>
              <a:t>.</a:t>
            </a:r>
          </a:p>
          <a:p>
            <a:pPr marL="274320" indent="-274320" eaLnBrk="1" fontAlgn="auto" hangingPunct="1">
              <a:spcAft>
                <a:spcPts val="0"/>
              </a:spcAft>
              <a:buClr>
                <a:schemeClr val="accent3"/>
              </a:buClr>
              <a:buFont typeface="Wingdings 2"/>
              <a:buChar char=""/>
              <a:defRPr/>
            </a:pPr>
            <a:r>
              <a:rPr lang="fr-FR" dirty="0" err="1">
                <a:solidFill>
                  <a:schemeClr val="tx2">
                    <a:lumMod val="75000"/>
                  </a:schemeClr>
                </a:solidFill>
                <a:latin typeface="Arial Unicode MS" pitchFamily="34" charset="-128"/>
                <a:ea typeface="Arial Unicode MS" pitchFamily="34" charset="-128"/>
                <a:cs typeface="Arial Unicode MS" pitchFamily="34" charset="-128"/>
              </a:rPr>
              <a:t>They</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limit</a:t>
            </a:r>
            <a:r>
              <a:rPr lang="fr-FR" dirty="0">
                <a:solidFill>
                  <a:schemeClr val="tx2">
                    <a:lumMod val="75000"/>
                  </a:schemeClr>
                </a:solidFill>
                <a:latin typeface="Arial Unicode MS" pitchFamily="34" charset="-128"/>
                <a:ea typeface="Arial Unicode MS" pitchFamily="34" charset="-128"/>
                <a:cs typeface="Arial Unicode MS" pitchFamily="34" charset="-128"/>
              </a:rPr>
              <a:t> the </a:t>
            </a:r>
            <a:r>
              <a:rPr lang="fr-FR" dirty="0" err="1">
                <a:solidFill>
                  <a:schemeClr val="tx2">
                    <a:lumMod val="75000"/>
                  </a:schemeClr>
                </a:solidFill>
                <a:latin typeface="Arial Unicode MS" pitchFamily="34" charset="-128"/>
                <a:ea typeface="Arial Unicode MS" pitchFamily="34" charset="-128"/>
                <a:cs typeface="Arial Unicode MS" pitchFamily="34" charset="-128"/>
              </a:rPr>
              <a:t>authority</a:t>
            </a:r>
            <a:r>
              <a:rPr lang="fr-FR" dirty="0">
                <a:solidFill>
                  <a:schemeClr val="tx2">
                    <a:lumMod val="75000"/>
                  </a:schemeClr>
                </a:solidFill>
                <a:latin typeface="Arial Unicode MS" pitchFamily="34" charset="-128"/>
                <a:ea typeface="Arial Unicode MS" pitchFamily="34" charset="-128"/>
                <a:cs typeface="Arial Unicode MS" pitchFamily="34" charset="-128"/>
              </a:rPr>
              <a:t> of the central and state </a:t>
            </a:r>
            <a:r>
              <a:rPr lang="fr-FR" dirty="0" err="1">
                <a:solidFill>
                  <a:schemeClr val="tx2">
                    <a:lumMod val="75000"/>
                  </a:schemeClr>
                </a:solidFill>
                <a:latin typeface="Arial Unicode MS" pitchFamily="34" charset="-128"/>
                <a:ea typeface="Arial Unicode MS" pitchFamily="34" charset="-128"/>
                <a:cs typeface="Arial Unicode MS" pitchFamily="34" charset="-128"/>
              </a:rPr>
              <a:t>governments</a:t>
            </a:r>
            <a:r>
              <a:rPr lang="fr-FR" dirty="0">
                <a:solidFill>
                  <a:schemeClr val="tx2">
                    <a:lumMod val="75000"/>
                  </a:schemeClr>
                </a:solidFill>
                <a:latin typeface="Arial Unicode MS" pitchFamily="34" charset="-128"/>
                <a:ea typeface="Arial Unicode MS" pitchFamily="34" charset="-128"/>
                <a:cs typeface="Arial Unicode MS" pitchFamily="34" charset="-128"/>
              </a:rPr>
              <a:t>.</a:t>
            </a:r>
          </a:p>
          <a:p>
            <a:pPr marL="274320" indent="-274320" eaLnBrk="1" fontAlgn="auto" hangingPunct="1">
              <a:spcAft>
                <a:spcPts val="0"/>
              </a:spcAft>
              <a:buClr>
                <a:schemeClr val="accent3"/>
              </a:buClr>
              <a:buFont typeface="Wingdings 2"/>
              <a:buChar char=""/>
              <a:defRPr/>
            </a:pPr>
            <a:r>
              <a:rPr lang="fr-FR" dirty="0" err="1">
                <a:solidFill>
                  <a:schemeClr val="tx2">
                    <a:lumMod val="75000"/>
                  </a:schemeClr>
                </a:solidFill>
                <a:latin typeface="Arial Unicode MS" pitchFamily="34" charset="-128"/>
                <a:ea typeface="Arial Unicode MS" pitchFamily="34" charset="-128"/>
                <a:cs typeface="Arial Unicode MS" pitchFamily="34" charset="-128"/>
              </a:rPr>
              <a:t>Fundamental</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rights</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distinguish</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between</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citizens</a:t>
            </a:r>
            <a:r>
              <a:rPr lang="fr-FR" dirty="0">
                <a:solidFill>
                  <a:schemeClr val="tx2">
                    <a:lumMod val="75000"/>
                  </a:schemeClr>
                </a:solidFill>
                <a:latin typeface="Arial Unicode MS" pitchFamily="34" charset="-128"/>
                <a:ea typeface="Arial Unicode MS" pitchFamily="34" charset="-128"/>
                <a:cs typeface="Arial Unicode MS" pitchFamily="34" charset="-128"/>
              </a:rPr>
              <a:t> and </a:t>
            </a:r>
            <a:r>
              <a:rPr lang="fr-FR" dirty="0" err="1">
                <a:solidFill>
                  <a:schemeClr val="tx2">
                    <a:lumMod val="75000"/>
                  </a:schemeClr>
                </a:solidFill>
                <a:latin typeface="Arial Unicode MS" pitchFamily="34" charset="-128"/>
                <a:ea typeface="Arial Unicode MS" pitchFamily="34" charset="-128"/>
                <a:cs typeface="Arial Unicode MS" pitchFamily="34" charset="-128"/>
              </a:rPr>
              <a:t>foreign</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nationals</a:t>
            </a:r>
            <a:r>
              <a:rPr lang="fr-FR" dirty="0">
                <a:solidFill>
                  <a:schemeClr val="tx2">
                    <a:lumMod val="75000"/>
                  </a:schemeClr>
                </a:solidFill>
                <a:latin typeface="Arial Unicode MS" pitchFamily="34" charset="-128"/>
                <a:ea typeface="Arial Unicode MS" pitchFamily="34" charset="-128"/>
                <a:cs typeface="Arial Unicode MS" pitchFamily="34" charset="-128"/>
              </a:rPr>
              <a:t>.</a:t>
            </a:r>
          </a:p>
          <a:p>
            <a:pPr marL="274320" indent="-274320" eaLnBrk="1" fontAlgn="auto" hangingPunct="1">
              <a:spcAft>
                <a:spcPts val="0"/>
              </a:spcAft>
              <a:buClr>
                <a:schemeClr val="accent3"/>
              </a:buClr>
              <a:buFont typeface="Wingdings 2"/>
              <a:buChar char=""/>
              <a:defRPr/>
            </a:pPr>
            <a:r>
              <a:rPr lang="fr-FR" dirty="0" err="1">
                <a:solidFill>
                  <a:schemeClr val="tx2">
                    <a:lumMod val="75000"/>
                  </a:schemeClr>
                </a:solidFill>
                <a:latin typeface="Arial Unicode MS" pitchFamily="34" charset="-128"/>
                <a:ea typeface="Arial Unicode MS" pitchFamily="34" charset="-128"/>
                <a:cs typeface="Arial Unicode MS" pitchFamily="34" charset="-128"/>
              </a:rPr>
              <a:t>They</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can</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be</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suspended</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during</a:t>
            </a:r>
            <a:r>
              <a:rPr lang="fr-FR" dirty="0">
                <a:solidFill>
                  <a:schemeClr val="tx2">
                    <a:lumMod val="75000"/>
                  </a:schemeClr>
                </a:solidFill>
                <a:latin typeface="Arial Unicode MS" pitchFamily="34" charset="-128"/>
                <a:ea typeface="Arial Unicode MS" pitchFamily="34" charset="-128"/>
                <a:cs typeface="Arial Unicode MS" pitchFamily="34" charset="-128"/>
              </a:rPr>
              <a:t> emergency.</a:t>
            </a:r>
          </a:p>
          <a:p>
            <a:pPr marL="274320" indent="-274320" eaLnBrk="1" fontAlgn="auto" hangingPunct="1">
              <a:spcAft>
                <a:spcPts val="0"/>
              </a:spcAft>
              <a:buClr>
                <a:schemeClr val="accent3"/>
              </a:buClr>
              <a:buFont typeface="Wingdings 2"/>
              <a:buChar char=""/>
              <a:defRPr/>
            </a:pPr>
            <a:r>
              <a:rPr lang="fr-FR" dirty="0" err="1">
                <a:solidFill>
                  <a:schemeClr val="tx2">
                    <a:lumMod val="75000"/>
                  </a:schemeClr>
                </a:solidFill>
                <a:latin typeface="Arial Unicode MS" pitchFamily="34" charset="-128"/>
                <a:ea typeface="Arial Unicode MS" pitchFamily="34" charset="-128"/>
                <a:cs typeface="Arial Unicode MS" pitchFamily="34" charset="-128"/>
              </a:rPr>
              <a:t>Parliament</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can</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amend</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Fundamental</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rights</a:t>
            </a:r>
            <a:r>
              <a:rPr lang="fr-FR" dirty="0">
                <a:latin typeface="Arial Unicode MS" pitchFamily="34" charset="-128"/>
                <a:ea typeface="Arial Unicode MS" pitchFamily="34" charset="-128"/>
                <a:cs typeface="Arial Unicode MS" pitchFamily="34" charset="-128"/>
              </a:rPr>
              <a:t>.</a:t>
            </a:r>
            <a:endParaRPr lang="en-IN" dirty="0">
              <a:latin typeface="Arial Unicode MS" pitchFamily="34" charset="-128"/>
              <a:ea typeface="Arial Unicode MS" pitchFamily="34" charset="-128"/>
              <a:cs typeface="Arial Unicode MS" pitchFamily="34" charset="-128"/>
            </a:endParaRPr>
          </a:p>
        </p:txBody>
      </p:sp>
    </p:spTree>
  </p:cSld>
  <p:clrMapOvr>
    <a:masterClrMapping/>
  </p:clrMapOvr>
  <p:transition>
    <p:randomBar/>
    <p:sndAc>
      <p:stSnd>
        <p:snd r:embed="rId2" name="wind.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8612B1D9-E681-471F-B969-C9CAE7AF9F9F}"/>
              </a:ext>
            </a:extLst>
          </p:cNvPr>
          <p:cNvSpPr>
            <a:spLocks noGrp="1"/>
          </p:cNvSpPr>
          <p:nvPr>
            <p:ph type="title"/>
          </p:nvPr>
        </p:nvSpPr>
        <p:spPr>
          <a:xfrm>
            <a:off x="609600" y="1176338"/>
            <a:ext cx="2212975" cy="1582737"/>
          </a:xfrm>
        </p:spPr>
        <p:txBody>
          <a:bodyPr/>
          <a:lstStyle/>
          <a:p>
            <a:pPr eaLnBrk="1" hangingPunct="1"/>
            <a:r>
              <a:rPr lang="fr-FR" altLang="en-US"/>
              <a:t>Right To Equality</a:t>
            </a:r>
            <a:endParaRPr lang="en-IN" altLang="en-US"/>
          </a:p>
        </p:txBody>
      </p:sp>
      <p:sp>
        <p:nvSpPr>
          <p:cNvPr id="10243" name="Text Placeholder 2">
            <a:extLst>
              <a:ext uri="{FF2B5EF4-FFF2-40B4-BE49-F238E27FC236}">
                <a16:creationId xmlns:a16="http://schemas.microsoft.com/office/drawing/2014/main" id="{B7A5663F-3A2D-4F8A-83CA-B5DED61179FD}"/>
              </a:ext>
            </a:extLst>
          </p:cNvPr>
          <p:cNvSpPr>
            <a:spLocks noGrp="1"/>
          </p:cNvSpPr>
          <p:nvPr>
            <p:ph type="body" sz="half" idx="2"/>
          </p:nvPr>
        </p:nvSpPr>
        <p:spPr>
          <a:xfrm>
            <a:off x="609600" y="2828925"/>
            <a:ext cx="2209800" cy="2179638"/>
          </a:xfrm>
        </p:spPr>
        <p:txBody>
          <a:bodyPr/>
          <a:lstStyle/>
          <a:p>
            <a:pPr eaLnBrk="1" hangingPunct="1"/>
            <a:r>
              <a:rPr lang="fr-FR" altLang="en-US" sz="1400">
                <a:latin typeface="Arial Unicode MS" panose="020B0604020202020204" pitchFamily="34" charset="-128"/>
                <a:ea typeface="Arial Unicode MS" panose="020B0604020202020204" pitchFamily="34" charset="-128"/>
                <a:cs typeface="Arial Unicode MS" panose="020B0604020202020204" pitchFamily="34" charset="-128"/>
              </a:rPr>
              <a:t>Article 14 to 18</a:t>
            </a:r>
            <a:endParaRPr lang="en-IN" altLang="en-US" sz="1400">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10244" name="Picture Placeholder 4" descr="Right to equality.jpg">
            <a:extLst>
              <a:ext uri="{FF2B5EF4-FFF2-40B4-BE49-F238E27FC236}">
                <a16:creationId xmlns:a16="http://schemas.microsoft.com/office/drawing/2014/main" id="{A8FE8673-FC34-4E8E-900A-A756A4AD9F03}"/>
              </a:ext>
            </a:extLst>
          </p:cNvPr>
          <p:cNvPicPr>
            <a:picLocks noGrp="1" noChangeAspect="1"/>
          </p:cNvPicPr>
          <p:nvPr>
            <p:ph type="pic" idx="1"/>
          </p:nvPr>
        </p:nvPicPr>
        <p:blipFill>
          <a:blip r:embed="rId3">
            <a:extLst>
              <a:ext uri="{28A0092B-C50C-407E-A947-70E740481C1C}">
                <a14:useLocalDpi xmlns:a14="http://schemas.microsoft.com/office/drawing/2010/main" val="0"/>
              </a:ext>
            </a:extLst>
          </a:blip>
          <a:srcRect l="4713" r="4713"/>
          <a:stretch>
            <a:fillRect/>
          </a:stretch>
        </p:blipFill>
        <p:spPr>
          <a:xfrm rot="420000">
            <a:off x="3486150" y="1200150"/>
            <a:ext cx="4618038" cy="3930650"/>
          </a:xfrm>
          <a:ln>
            <a:headEnd/>
            <a:tailEnd/>
          </a:ln>
        </p:spPr>
      </p:pic>
    </p:spTree>
  </p:cSld>
  <p:clrMapOvr>
    <a:masterClrMapping/>
  </p:clrMapOvr>
  <p:transition>
    <p:wheel spokes="1"/>
    <p:sndAc>
      <p:stSnd>
        <p:snd r:embed="rId2" name="chimes.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E5D69-19FE-4D92-BDD4-B9C48A29232F}"/>
              </a:ext>
            </a:extLst>
          </p:cNvPr>
          <p:cNvSpPr>
            <a:spLocks noGrp="1"/>
          </p:cNvSpPr>
          <p:nvPr>
            <p:ph type="title"/>
          </p:nvPr>
        </p:nvSpPr>
        <p:spPr/>
        <p:txBody>
          <a:bodyPr>
            <a:normAutofit fontScale="90000"/>
          </a:bodyPr>
          <a:lstStyle/>
          <a:p>
            <a:pPr eaLnBrk="1" fontAlgn="auto" hangingPunct="1">
              <a:spcAft>
                <a:spcPts val="0"/>
              </a:spcAft>
              <a:defRPr/>
            </a:pPr>
            <a:r>
              <a:rPr lang="fr-FR" dirty="0">
                <a:latin typeface="Arial Rounded MT Bold" pitchFamily="34" charset="0"/>
              </a:rPr>
              <a:t>Right to </a:t>
            </a:r>
            <a:r>
              <a:rPr lang="fr-FR" dirty="0" err="1">
                <a:latin typeface="Arial Rounded MT Bold" pitchFamily="34" charset="0"/>
              </a:rPr>
              <a:t>Equality</a:t>
            </a:r>
            <a:r>
              <a:rPr lang="fr-FR" dirty="0">
                <a:latin typeface="Arial Rounded MT Bold" pitchFamily="34" charset="0"/>
              </a:rPr>
              <a:t>, Article-14 to 18</a:t>
            </a:r>
            <a:endParaRPr lang="en-IN" dirty="0">
              <a:latin typeface="Arial Rounded MT Bold" pitchFamily="34" charset="0"/>
            </a:endParaRPr>
          </a:p>
        </p:txBody>
      </p:sp>
      <p:sp>
        <p:nvSpPr>
          <p:cNvPr id="3" name="Content Placeholder 2">
            <a:extLst>
              <a:ext uri="{FF2B5EF4-FFF2-40B4-BE49-F238E27FC236}">
                <a16:creationId xmlns:a16="http://schemas.microsoft.com/office/drawing/2014/main" id="{A81CCB85-A324-4285-8CC3-07D757BC5295}"/>
              </a:ext>
            </a:extLst>
          </p:cNvPr>
          <p:cNvSpPr>
            <a:spLocks noGrp="1"/>
          </p:cNvSpPr>
          <p:nvPr>
            <p:ph idx="1"/>
          </p:nvPr>
        </p:nvSpPr>
        <p:spPr/>
        <p:txBody>
          <a:bodyPr>
            <a:normAutofit/>
          </a:bodyPr>
          <a:lstStyle/>
          <a:p>
            <a:pPr marL="274320" indent="-274320" eaLnBrk="1" fontAlgn="auto" hangingPunct="1">
              <a:spcAft>
                <a:spcPts val="0"/>
              </a:spcAft>
              <a:buClr>
                <a:schemeClr val="accent3"/>
              </a:buClr>
              <a:buFont typeface="Wingdings" pitchFamily="2" charset="2"/>
              <a:buChar char="q"/>
              <a:defRPr/>
            </a:pPr>
            <a:r>
              <a:rPr lang="fr-FR" dirty="0" err="1">
                <a:solidFill>
                  <a:schemeClr val="tx2">
                    <a:lumMod val="75000"/>
                  </a:schemeClr>
                </a:solidFill>
                <a:latin typeface="Arial Unicode MS" pitchFamily="34" charset="-128"/>
                <a:ea typeface="Arial Unicode MS" pitchFamily="34" charset="-128"/>
                <a:cs typeface="Arial Unicode MS" pitchFamily="34" charset="-128"/>
              </a:rPr>
              <a:t>Equality</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before</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law</a:t>
            </a:r>
            <a:r>
              <a:rPr lang="fr-FR" dirty="0">
                <a:solidFill>
                  <a:schemeClr val="tx2">
                    <a:lumMod val="75000"/>
                  </a:schemeClr>
                </a:solidFill>
                <a:latin typeface="Arial Unicode MS" pitchFamily="34" charset="-128"/>
                <a:ea typeface="Arial Unicode MS" pitchFamily="34" charset="-128"/>
                <a:cs typeface="Arial Unicode MS" pitchFamily="34" charset="-128"/>
              </a:rPr>
              <a:t> Article-14 </a:t>
            </a:r>
            <a:r>
              <a:rPr lang="fr-FR" dirty="0" err="1">
                <a:solidFill>
                  <a:schemeClr val="tx2">
                    <a:lumMod val="75000"/>
                  </a:schemeClr>
                </a:solidFill>
                <a:latin typeface="Arial Unicode MS" pitchFamily="34" charset="-128"/>
                <a:ea typeface="Arial Unicode MS" pitchFamily="34" charset="-128"/>
                <a:cs typeface="Arial Unicode MS" pitchFamily="34" charset="-128"/>
              </a:rPr>
              <a:t>provides</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that</a:t>
            </a:r>
            <a:r>
              <a:rPr lang="fr-FR" dirty="0">
                <a:solidFill>
                  <a:schemeClr val="tx2">
                    <a:lumMod val="75000"/>
                  </a:schemeClr>
                </a:solidFill>
                <a:latin typeface="Arial Unicode MS" pitchFamily="34" charset="-128"/>
                <a:ea typeface="Arial Unicode MS" pitchFamily="34" charset="-128"/>
                <a:cs typeface="Arial Unicode MS" pitchFamily="34" charset="-128"/>
              </a:rPr>
              <a:t> «the state </a:t>
            </a:r>
            <a:r>
              <a:rPr lang="fr-FR" dirty="0" err="1">
                <a:solidFill>
                  <a:schemeClr val="tx2">
                    <a:lumMod val="75000"/>
                  </a:schemeClr>
                </a:solidFill>
                <a:latin typeface="Arial Unicode MS" pitchFamily="34" charset="-128"/>
                <a:ea typeface="Arial Unicode MS" pitchFamily="34" charset="-128"/>
                <a:cs typeface="Arial Unicode MS" pitchFamily="34" charset="-128"/>
              </a:rPr>
              <a:t>shall</a:t>
            </a:r>
            <a:r>
              <a:rPr lang="fr-FR" dirty="0">
                <a:solidFill>
                  <a:schemeClr val="tx2">
                    <a:lumMod val="75000"/>
                  </a:schemeClr>
                </a:solidFill>
                <a:latin typeface="Arial Unicode MS" pitchFamily="34" charset="-128"/>
                <a:ea typeface="Arial Unicode MS" pitchFamily="34" charset="-128"/>
                <a:cs typeface="Arial Unicode MS" pitchFamily="34" charset="-128"/>
              </a:rPr>
              <a:t> not </a:t>
            </a:r>
            <a:r>
              <a:rPr lang="fr-FR" dirty="0" err="1">
                <a:solidFill>
                  <a:schemeClr val="tx2">
                    <a:lumMod val="75000"/>
                  </a:schemeClr>
                </a:solidFill>
                <a:latin typeface="Arial Unicode MS" pitchFamily="34" charset="-128"/>
                <a:ea typeface="Arial Unicode MS" pitchFamily="34" charset="-128"/>
                <a:cs typeface="Arial Unicode MS" pitchFamily="34" charset="-128"/>
              </a:rPr>
              <a:t>deny</a:t>
            </a:r>
            <a:r>
              <a:rPr lang="fr-FR" dirty="0">
                <a:solidFill>
                  <a:schemeClr val="tx2">
                    <a:lumMod val="75000"/>
                  </a:schemeClr>
                </a:solidFill>
                <a:latin typeface="Arial Unicode MS" pitchFamily="34" charset="-128"/>
                <a:ea typeface="Arial Unicode MS" pitchFamily="34" charset="-128"/>
                <a:cs typeface="Arial Unicode MS" pitchFamily="34" charset="-128"/>
              </a:rPr>
              <a:t> to </a:t>
            </a:r>
            <a:r>
              <a:rPr lang="fr-FR" dirty="0" err="1">
                <a:solidFill>
                  <a:schemeClr val="tx2">
                    <a:lumMod val="75000"/>
                  </a:schemeClr>
                </a:solidFill>
                <a:latin typeface="Arial Unicode MS" pitchFamily="34" charset="-128"/>
                <a:ea typeface="Arial Unicode MS" pitchFamily="34" charset="-128"/>
                <a:cs typeface="Arial Unicode MS" pitchFamily="34" charset="-128"/>
              </a:rPr>
              <a:t>any</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person</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equality</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befor</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law</a:t>
            </a:r>
            <a:r>
              <a:rPr lang="fr-FR" dirty="0">
                <a:solidFill>
                  <a:schemeClr val="tx2">
                    <a:lumMod val="75000"/>
                  </a:schemeClr>
                </a:solidFill>
                <a:latin typeface="Arial Unicode MS" pitchFamily="34" charset="-128"/>
                <a:ea typeface="Arial Unicode MS" pitchFamily="34" charset="-128"/>
                <a:cs typeface="Arial Unicode MS" pitchFamily="34" charset="-128"/>
              </a:rPr>
              <a:t> or the </a:t>
            </a:r>
            <a:r>
              <a:rPr lang="fr-FR" dirty="0" err="1">
                <a:solidFill>
                  <a:schemeClr val="tx2">
                    <a:lumMod val="75000"/>
                  </a:schemeClr>
                </a:solidFill>
                <a:latin typeface="Arial Unicode MS" pitchFamily="34" charset="-128"/>
                <a:ea typeface="Arial Unicode MS" pitchFamily="34" charset="-128"/>
                <a:cs typeface="Arial Unicode MS" pitchFamily="34" charset="-128"/>
              </a:rPr>
              <a:t>equal</a:t>
            </a:r>
            <a:r>
              <a:rPr lang="fr-FR" dirty="0">
                <a:solidFill>
                  <a:schemeClr val="tx2">
                    <a:lumMod val="75000"/>
                  </a:schemeClr>
                </a:solidFill>
                <a:latin typeface="Arial Unicode MS" pitchFamily="34" charset="-128"/>
                <a:ea typeface="Arial Unicode MS" pitchFamily="34" charset="-128"/>
                <a:cs typeface="Arial Unicode MS" pitchFamily="34" charset="-128"/>
              </a:rPr>
              <a:t> protection of </a:t>
            </a:r>
            <a:r>
              <a:rPr lang="fr-FR" dirty="0" err="1">
                <a:solidFill>
                  <a:schemeClr val="tx2">
                    <a:lumMod val="75000"/>
                  </a:schemeClr>
                </a:solidFill>
                <a:latin typeface="Arial Unicode MS" pitchFamily="34" charset="-128"/>
                <a:ea typeface="Arial Unicode MS" pitchFamily="34" charset="-128"/>
                <a:cs typeface="Arial Unicode MS" pitchFamily="34" charset="-128"/>
              </a:rPr>
              <a:t>law</a:t>
            </a:r>
            <a:r>
              <a:rPr lang="fr-FR" dirty="0">
                <a:solidFill>
                  <a:schemeClr val="tx2">
                    <a:lumMod val="75000"/>
                  </a:schemeClr>
                </a:solidFill>
                <a:latin typeface="Arial Unicode MS" pitchFamily="34" charset="-128"/>
                <a:ea typeface="Arial Unicode MS" pitchFamily="34" charset="-128"/>
                <a:cs typeface="Arial Unicode MS" pitchFamily="34" charset="-128"/>
              </a:rPr>
              <a:t> </a:t>
            </a:r>
            <a:r>
              <a:rPr lang="fr-FR" dirty="0" err="1">
                <a:solidFill>
                  <a:schemeClr val="tx2">
                    <a:lumMod val="75000"/>
                  </a:schemeClr>
                </a:solidFill>
                <a:latin typeface="Arial Unicode MS" pitchFamily="34" charset="-128"/>
                <a:ea typeface="Arial Unicode MS" pitchFamily="34" charset="-128"/>
                <a:cs typeface="Arial Unicode MS" pitchFamily="34" charset="-128"/>
              </a:rPr>
              <a:t>within</a:t>
            </a:r>
            <a:r>
              <a:rPr lang="fr-FR" dirty="0">
                <a:solidFill>
                  <a:schemeClr val="tx2">
                    <a:lumMod val="75000"/>
                  </a:schemeClr>
                </a:solidFill>
                <a:latin typeface="Arial Unicode MS" pitchFamily="34" charset="-128"/>
                <a:ea typeface="Arial Unicode MS" pitchFamily="34" charset="-128"/>
                <a:cs typeface="Arial Unicode MS" pitchFamily="34" charset="-128"/>
              </a:rPr>
              <a:t> the </a:t>
            </a:r>
            <a:r>
              <a:rPr lang="fr-FR" dirty="0" err="1">
                <a:solidFill>
                  <a:schemeClr val="tx2">
                    <a:lumMod val="75000"/>
                  </a:schemeClr>
                </a:solidFill>
                <a:latin typeface="Arial Unicode MS" pitchFamily="34" charset="-128"/>
                <a:ea typeface="Arial Unicode MS" pitchFamily="34" charset="-128"/>
                <a:cs typeface="Arial Unicode MS" pitchFamily="34" charset="-128"/>
              </a:rPr>
              <a:t>territory</a:t>
            </a:r>
            <a:r>
              <a:rPr lang="fr-FR" dirty="0">
                <a:solidFill>
                  <a:schemeClr val="tx2">
                    <a:lumMod val="75000"/>
                  </a:schemeClr>
                </a:solidFill>
                <a:latin typeface="Arial Unicode MS" pitchFamily="34" charset="-128"/>
                <a:ea typeface="Arial Unicode MS" pitchFamily="34" charset="-128"/>
                <a:cs typeface="Arial Unicode MS" pitchFamily="34" charset="-128"/>
              </a:rPr>
              <a:t> of </a:t>
            </a:r>
            <a:r>
              <a:rPr lang="fr-FR" dirty="0" err="1">
                <a:solidFill>
                  <a:schemeClr val="tx2">
                    <a:lumMod val="75000"/>
                  </a:schemeClr>
                </a:solidFill>
                <a:latin typeface="Arial Unicode MS" pitchFamily="34" charset="-128"/>
                <a:ea typeface="Arial Unicode MS" pitchFamily="34" charset="-128"/>
                <a:cs typeface="Arial Unicode MS" pitchFamily="34" charset="-128"/>
              </a:rPr>
              <a:t>India</a:t>
            </a:r>
            <a:r>
              <a:rPr lang="fr-FR" dirty="0">
                <a:solidFill>
                  <a:schemeClr val="tx2">
                    <a:lumMod val="75000"/>
                  </a:schemeClr>
                </a:solidFill>
                <a:latin typeface="Arial Unicode MS" pitchFamily="34" charset="-128"/>
                <a:ea typeface="Arial Unicode MS" pitchFamily="34" charset="-128"/>
                <a:cs typeface="Arial Unicode MS" pitchFamily="34" charset="-128"/>
              </a:rPr>
              <a:t> ».</a:t>
            </a:r>
          </a:p>
          <a:p>
            <a:pPr marL="274320" indent="-274320" eaLnBrk="1" fontAlgn="auto" hangingPunct="1">
              <a:spcAft>
                <a:spcPts val="0"/>
              </a:spcAft>
              <a:buClr>
                <a:schemeClr val="accent3"/>
              </a:buClr>
              <a:buFont typeface="Wingdings" pitchFamily="2" charset="2"/>
              <a:buChar char="q"/>
              <a:defRPr/>
            </a:pPr>
            <a:r>
              <a:rPr lang="fr-FR" dirty="0" err="1">
                <a:solidFill>
                  <a:schemeClr val="tx2">
                    <a:lumMod val="75000"/>
                  </a:schemeClr>
                </a:solidFill>
                <a:latin typeface="Arial Unicode MS" pitchFamily="34" charset="-128"/>
                <a:ea typeface="Arial Unicode MS" pitchFamily="34" charset="-128"/>
                <a:cs typeface="Arial Unicode MS" pitchFamily="34" charset="-128"/>
              </a:rPr>
              <a:t>Prohibilition</a:t>
            </a:r>
            <a:r>
              <a:rPr lang="fr-FR" dirty="0">
                <a:solidFill>
                  <a:schemeClr val="tx2">
                    <a:lumMod val="75000"/>
                  </a:schemeClr>
                </a:solidFill>
                <a:latin typeface="Arial Unicode MS" pitchFamily="34" charset="-128"/>
                <a:ea typeface="Arial Unicode MS" pitchFamily="34" charset="-128"/>
                <a:cs typeface="Arial Unicode MS" pitchFamily="34" charset="-128"/>
              </a:rPr>
              <a:t> of </a:t>
            </a:r>
            <a:r>
              <a:rPr lang="fr-FR" dirty="0" err="1">
                <a:solidFill>
                  <a:schemeClr val="tx2">
                    <a:lumMod val="75000"/>
                  </a:schemeClr>
                </a:solidFill>
                <a:latin typeface="Arial Unicode MS" pitchFamily="34" charset="-128"/>
                <a:ea typeface="Arial Unicode MS" pitchFamily="34" charset="-128"/>
                <a:cs typeface="Arial Unicode MS" pitchFamily="34" charset="-128"/>
              </a:rPr>
              <a:t>Descrimination</a:t>
            </a:r>
            <a:r>
              <a:rPr lang="fr-FR" dirty="0">
                <a:solidFill>
                  <a:schemeClr val="tx2">
                    <a:lumMod val="75000"/>
                  </a:schemeClr>
                </a:solidFill>
                <a:latin typeface="Arial Unicode MS" pitchFamily="34" charset="-128"/>
                <a:ea typeface="Arial Unicode MS" pitchFamily="34" charset="-128"/>
                <a:cs typeface="Arial Unicode MS" pitchFamily="34" charset="-128"/>
              </a:rPr>
              <a:t>, Article-15</a:t>
            </a:r>
          </a:p>
          <a:p>
            <a:pPr marL="274320" indent="-274320" eaLnBrk="1" fontAlgn="auto" hangingPunct="1">
              <a:spcAft>
                <a:spcPts val="0"/>
              </a:spcAft>
              <a:buClr>
                <a:schemeClr val="accent3"/>
              </a:buClr>
              <a:buFont typeface="Wingdings" pitchFamily="2" charset="2"/>
              <a:buChar char="q"/>
              <a:defRPr/>
            </a:pPr>
            <a:r>
              <a:rPr lang="fr-FR" dirty="0" err="1">
                <a:solidFill>
                  <a:schemeClr val="tx2">
                    <a:lumMod val="75000"/>
                  </a:schemeClr>
                </a:solidFill>
                <a:latin typeface="Arial Unicode MS" pitchFamily="34" charset="-128"/>
                <a:ea typeface="Arial Unicode MS" pitchFamily="34" charset="-128"/>
                <a:cs typeface="Arial Unicode MS" pitchFamily="34" charset="-128"/>
              </a:rPr>
              <a:t>Equality</a:t>
            </a:r>
            <a:r>
              <a:rPr lang="fr-FR" dirty="0">
                <a:solidFill>
                  <a:schemeClr val="tx2">
                    <a:lumMod val="75000"/>
                  </a:schemeClr>
                </a:solidFill>
                <a:latin typeface="Arial Unicode MS" pitchFamily="34" charset="-128"/>
                <a:ea typeface="Arial Unicode MS" pitchFamily="34" charset="-128"/>
                <a:cs typeface="Arial Unicode MS" pitchFamily="34" charset="-128"/>
              </a:rPr>
              <a:t> of </a:t>
            </a:r>
            <a:r>
              <a:rPr lang="fr-FR" dirty="0" err="1">
                <a:solidFill>
                  <a:schemeClr val="tx2">
                    <a:lumMod val="75000"/>
                  </a:schemeClr>
                </a:solidFill>
                <a:latin typeface="Arial Unicode MS" pitchFamily="34" charset="-128"/>
                <a:ea typeface="Arial Unicode MS" pitchFamily="34" charset="-128"/>
                <a:cs typeface="Arial Unicode MS" pitchFamily="34" charset="-128"/>
              </a:rPr>
              <a:t>opportunity</a:t>
            </a:r>
            <a:r>
              <a:rPr lang="fr-FR" dirty="0">
                <a:solidFill>
                  <a:schemeClr val="tx2">
                    <a:lumMod val="75000"/>
                  </a:schemeClr>
                </a:solidFill>
                <a:latin typeface="Arial Unicode MS" pitchFamily="34" charset="-128"/>
                <a:ea typeface="Arial Unicode MS" pitchFamily="34" charset="-128"/>
                <a:cs typeface="Arial Unicode MS" pitchFamily="34" charset="-128"/>
              </a:rPr>
              <a:t> Article-16</a:t>
            </a:r>
          </a:p>
          <a:p>
            <a:pPr marL="274320" indent="-274320" eaLnBrk="1" fontAlgn="auto" hangingPunct="1">
              <a:spcAft>
                <a:spcPts val="0"/>
              </a:spcAft>
              <a:buClr>
                <a:schemeClr val="accent3"/>
              </a:buClr>
              <a:buFont typeface="Wingdings" pitchFamily="2" charset="2"/>
              <a:buChar char="q"/>
              <a:defRPr/>
            </a:pPr>
            <a:r>
              <a:rPr lang="fr-FR" dirty="0">
                <a:solidFill>
                  <a:schemeClr val="tx2">
                    <a:lumMod val="75000"/>
                  </a:schemeClr>
                </a:solidFill>
                <a:latin typeface="Arial Unicode MS" pitchFamily="34" charset="-128"/>
                <a:ea typeface="Arial Unicode MS" pitchFamily="34" charset="-128"/>
                <a:cs typeface="Arial Unicode MS" pitchFamily="34" charset="-128"/>
              </a:rPr>
              <a:t>Abolition of </a:t>
            </a:r>
            <a:r>
              <a:rPr lang="fr-FR" dirty="0" err="1">
                <a:solidFill>
                  <a:schemeClr val="tx2">
                    <a:lumMod val="75000"/>
                  </a:schemeClr>
                </a:solidFill>
                <a:latin typeface="Arial Unicode MS" pitchFamily="34" charset="-128"/>
                <a:ea typeface="Arial Unicode MS" pitchFamily="34" charset="-128"/>
                <a:cs typeface="Arial Unicode MS" pitchFamily="34" charset="-128"/>
              </a:rPr>
              <a:t>untouchability</a:t>
            </a:r>
            <a:r>
              <a:rPr lang="fr-FR" dirty="0">
                <a:solidFill>
                  <a:schemeClr val="tx2">
                    <a:lumMod val="75000"/>
                  </a:schemeClr>
                </a:solidFill>
                <a:latin typeface="Arial Unicode MS" pitchFamily="34" charset="-128"/>
                <a:ea typeface="Arial Unicode MS" pitchFamily="34" charset="-128"/>
                <a:cs typeface="Arial Unicode MS" pitchFamily="34" charset="-128"/>
              </a:rPr>
              <a:t> Article-17</a:t>
            </a:r>
          </a:p>
          <a:p>
            <a:pPr marL="274320" indent="-274320" eaLnBrk="1" fontAlgn="auto" hangingPunct="1">
              <a:spcAft>
                <a:spcPts val="0"/>
              </a:spcAft>
              <a:buClr>
                <a:schemeClr val="accent3"/>
              </a:buClr>
              <a:buFont typeface="Wingdings" pitchFamily="2" charset="2"/>
              <a:buChar char="q"/>
              <a:defRPr/>
            </a:pPr>
            <a:r>
              <a:rPr lang="fr-FR" dirty="0">
                <a:solidFill>
                  <a:schemeClr val="tx2">
                    <a:lumMod val="75000"/>
                  </a:schemeClr>
                </a:solidFill>
                <a:latin typeface="Arial Unicode MS" pitchFamily="34" charset="-128"/>
                <a:ea typeface="Arial Unicode MS" pitchFamily="34" charset="-128"/>
                <a:cs typeface="Arial Unicode MS" pitchFamily="34" charset="-128"/>
              </a:rPr>
              <a:t>Abolition of </a:t>
            </a:r>
            <a:r>
              <a:rPr lang="fr-FR" dirty="0" err="1">
                <a:solidFill>
                  <a:schemeClr val="tx2">
                    <a:lumMod val="75000"/>
                  </a:schemeClr>
                </a:solidFill>
                <a:latin typeface="Arial Unicode MS" pitchFamily="34" charset="-128"/>
                <a:ea typeface="Arial Unicode MS" pitchFamily="34" charset="-128"/>
                <a:cs typeface="Arial Unicode MS" pitchFamily="34" charset="-128"/>
              </a:rPr>
              <a:t>titles</a:t>
            </a:r>
            <a:r>
              <a:rPr lang="fr-FR" dirty="0">
                <a:solidFill>
                  <a:schemeClr val="tx2">
                    <a:lumMod val="75000"/>
                  </a:schemeClr>
                </a:solidFill>
                <a:latin typeface="Arial Unicode MS" pitchFamily="34" charset="-128"/>
                <a:ea typeface="Arial Unicode MS" pitchFamily="34" charset="-128"/>
                <a:cs typeface="Arial Unicode MS" pitchFamily="34" charset="-128"/>
              </a:rPr>
              <a:t> Article-18</a:t>
            </a:r>
            <a:endParaRPr lang="en-IN" dirty="0">
              <a:solidFill>
                <a:schemeClr val="tx2">
                  <a:lumMod val="75000"/>
                </a:schemeClr>
              </a:solidFill>
              <a:latin typeface="Arial Unicode MS" pitchFamily="34" charset="-128"/>
              <a:ea typeface="Arial Unicode MS" pitchFamily="34" charset="-128"/>
              <a:cs typeface="Arial Unicode MS" pitchFamily="34" charset="-128"/>
            </a:endParaRPr>
          </a:p>
        </p:txBody>
      </p:sp>
    </p:spTree>
  </p:cSld>
  <p:clrMapOvr>
    <a:masterClrMapping/>
  </p:clrMapOvr>
  <p:transition>
    <p:randomBar dir="vert"/>
    <p:sndAc>
      <p:stSnd>
        <p:snd r:embed="rId2" name="camera.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9B4039C1-0DD4-44CB-B7C9-758B6D6F1986}"/>
              </a:ext>
            </a:extLst>
          </p:cNvPr>
          <p:cNvSpPr>
            <a:spLocks noGrp="1"/>
          </p:cNvSpPr>
          <p:nvPr>
            <p:ph type="title"/>
          </p:nvPr>
        </p:nvSpPr>
        <p:spPr>
          <a:xfrm>
            <a:off x="609600" y="1176338"/>
            <a:ext cx="2212975" cy="1582737"/>
          </a:xfrm>
        </p:spPr>
        <p:txBody>
          <a:bodyPr/>
          <a:lstStyle/>
          <a:p>
            <a:pPr eaLnBrk="1" hangingPunct="1"/>
            <a:r>
              <a:rPr lang="fr-FR" altLang="en-US"/>
              <a:t>Right to Freedom</a:t>
            </a:r>
            <a:endParaRPr lang="en-IN" altLang="en-US"/>
          </a:p>
        </p:txBody>
      </p:sp>
      <p:sp>
        <p:nvSpPr>
          <p:cNvPr id="12291" name="Text Placeholder 2">
            <a:extLst>
              <a:ext uri="{FF2B5EF4-FFF2-40B4-BE49-F238E27FC236}">
                <a16:creationId xmlns:a16="http://schemas.microsoft.com/office/drawing/2014/main" id="{6F17282E-6263-440A-857E-C7A4E48A6045}"/>
              </a:ext>
            </a:extLst>
          </p:cNvPr>
          <p:cNvSpPr>
            <a:spLocks noGrp="1"/>
          </p:cNvSpPr>
          <p:nvPr>
            <p:ph type="body" sz="half" idx="2"/>
          </p:nvPr>
        </p:nvSpPr>
        <p:spPr>
          <a:xfrm>
            <a:off x="609600" y="2828925"/>
            <a:ext cx="2209800" cy="2179638"/>
          </a:xfrm>
        </p:spPr>
        <p:txBody>
          <a:bodyPr/>
          <a:lstStyle/>
          <a:p>
            <a:pPr eaLnBrk="1" hangingPunct="1"/>
            <a:r>
              <a:rPr lang="fr-FR" altLang="en-US" sz="1600">
                <a:latin typeface="Arial Unicode MS" panose="020B0604020202020204" pitchFamily="34" charset="-128"/>
                <a:ea typeface="Arial Unicode MS" panose="020B0604020202020204" pitchFamily="34" charset="-128"/>
                <a:cs typeface="Arial Unicode MS" panose="020B0604020202020204" pitchFamily="34" charset="-128"/>
              </a:rPr>
              <a:t>Article 19 to 22</a:t>
            </a:r>
            <a:endParaRPr lang="en-IN" altLang="en-US" sz="1600">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12292" name="Picture Placeholder 6" descr="Right to Freedom.jpg">
            <a:extLst>
              <a:ext uri="{FF2B5EF4-FFF2-40B4-BE49-F238E27FC236}">
                <a16:creationId xmlns:a16="http://schemas.microsoft.com/office/drawing/2014/main" id="{D12DAEFD-BE42-44B0-A017-945EE86AB6CA}"/>
              </a:ext>
            </a:extLst>
          </p:cNvPr>
          <p:cNvPicPr>
            <a:picLocks noGrp="1" noChangeAspect="1"/>
          </p:cNvPicPr>
          <p:nvPr>
            <p:ph type="pic" idx="1"/>
          </p:nvPr>
        </p:nvPicPr>
        <p:blipFill>
          <a:blip r:embed="rId3">
            <a:extLst>
              <a:ext uri="{28A0092B-C50C-407E-A947-70E740481C1C}">
                <a14:useLocalDpi xmlns:a14="http://schemas.microsoft.com/office/drawing/2010/main" val="0"/>
              </a:ext>
            </a:extLst>
          </a:blip>
          <a:srcRect l="5942" r="5942"/>
          <a:stretch>
            <a:fillRect/>
          </a:stretch>
        </p:blipFill>
        <p:spPr>
          <a:xfrm rot="420000">
            <a:off x="3486150" y="1200150"/>
            <a:ext cx="4618038" cy="3930650"/>
          </a:xfrm>
          <a:ln>
            <a:headEnd/>
            <a:tailEnd/>
          </a:ln>
        </p:spPr>
      </p:pic>
    </p:spTree>
  </p:cSld>
  <p:clrMapOvr>
    <a:masterClrMapping/>
  </p:clrMapOvr>
  <p:transition>
    <p:wheel spokes="3"/>
    <p:sndAc>
      <p:stSnd>
        <p:snd r:embed="rId2" name="chimes.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F8F3D39B-EE6E-46CE-B2C6-A5CA522FDDB1}"/>
              </a:ext>
            </a:extLst>
          </p:cNvPr>
          <p:cNvSpPr>
            <a:spLocks noGrp="1"/>
          </p:cNvSpPr>
          <p:nvPr>
            <p:ph type="title"/>
          </p:nvPr>
        </p:nvSpPr>
        <p:spPr>
          <a:xfrm>
            <a:off x="475606" y="332656"/>
            <a:ext cx="7986807" cy="735360"/>
          </a:xfrm>
        </p:spPr>
        <p:txBody>
          <a:bodyPr/>
          <a:lstStyle/>
          <a:p>
            <a:pPr eaLnBrk="1" hangingPunct="1"/>
            <a:r>
              <a:rPr lang="fr-FR" altLang="en-US" dirty="0">
                <a:latin typeface="Arial Rounded MT Bold" panose="020F0704030504030204" pitchFamily="34" charset="0"/>
              </a:rPr>
              <a:t>Right to Freedom</a:t>
            </a:r>
            <a:endParaRPr lang="en-IN" altLang="en-US" dirty="0">
              <a:latin typeface="Arial Rounded MT Bold" panose="020F0704030504030204" pitchFamily="34" charset="0"/>
            </a:endParaRPr>
          </a:p>
        </p:txBody>
      </p:sp>
      <p:sp>
        <p:nvSpPr>
          <p:cNvPr id="4" name="Content Placeholder 3">
            <a:extLst>
              <a:ext uri="{FF2B5EF4-FFF2-40B4-BE49-F238E27FC236}">
                <a16:creationId xmlns:a16="http://schemas.microsoft.com/office/drawing/2014/main" id="{F3FAA8D0-2544-4864-A60E-7F988CF6211E}"/>
              </a:ext>
            </a:extLst>
          </p:cNvPr>
          <p:cNvSpPr>
            <a:spLocks noGrp="1"/>
          </p:cNvSpPr>
          <p:nvPr>
            <p:ph idx="1"/>
          </p:nvPr>
        </p:nvSpPr>
        <p:spPr>
          <a:xfrm>
            <a:off x="457200" y="1068016"/>
            <a:ext cx="8229600" cy="5601343"/>
          </a:xfrm>
        </p:spPr>
        <p:txBody>
          <a:bodyPr>
            <a:normAutofit fontScale="25000" lnSpcReduction="20000"/>
          </a:bodyPr>
          <a:lstStyle/>
          <a:p>
            <a:pPr marL="514350" indent="-514350" algn="just" eaLnBrk="1" fontAlgn="auto" hangingPunct="1">
              <a:spcAft>
                <a:spcPts val="0"/>
              </a:spcAft>
              <a:buClr>
                <a:schemeClr val="accent3"/>
              </a:buClr>
              <a:buFont typeface="Wingdings" pitchFamily="2" charset="2"/>
              <a:buChar char="Ø"/>
              <a:defRPr/>
            </a:pPr>
            <a:r>
              <a:rPr lang="fr-FR" sz="6400" b="1" dirty="0" err="1">
                <a:solidFill>
                  <a:schemeClr val="bg2">
                    <a:lumMod val="25000"/>
                  </a:schemeClr>
                </a:solidFill>
                <a:latin typeface="Arial Unicode MS" pitchFamily="34" charset="-128"/>
                <a:ea typeface="Arial Unicode MS" pitchFamily="34" charset="-128"/>
                <a:cs typeface="Arial Unicode MS" pitchFamily="34" charset="-128"/>
              </a:rPr>
              <a:t>Freedom</a:t>
            </a:r>
            <a:r>
              <a:rPr lang="fr-FR" sz="6400" b="1" dirty="0">
                <a:solidFill>
                  <a:schemeClr val="bg2">
                    <a:lumMod val="25000"/>
                  </a:schemeClr>
                </a:solidFill>
                <a:latin typeface="Arial Unicode MS" pitchFamily="34" charset="-128"/>
                <a:ea typeface="Arial Unicode MS" pitchFamily="34" charset="-128"/>
                <a:cs typeface="Arial Unicode MS" pitchFamily="34" charset="-128"/>
              </a:rPr>
              <a:t> of speech and expression Article-19</a:t>
            </a:r>
          </a:p>
          <a:p>
            <a:pPr marL="514350" indent="-514350" algn="just" eaLnBrk="1" fontAlgn="auto" hangingPunct="1">
              <a:spcAft>
                <a:spcPts val="0"/>
              </a:spcAft>
              <a:buClr>
                <a:schemeClr val="accent3"/>
              </a:buClr>
              <a:buFont typeface="Wingdings 2"/>
              <a:buNone/>
              <a:defRPr/>
            </a:pPr>
            <a:endParaRPr lang="fr-FR" sz="6400" b="1" dirty="0">
              <a:solidFill>
                <a:schemeClr val="bg2">
                  <a:lumMod val="25000"/>
                </a:schemeClr>
              </a:solidFill>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buClr>
                <a:schemeClr val="accent3"/>
              </a:buClr>
              <a:buFont typeface="Wingdings 2"/>
              <a:buNone/>
              <a:defRPr/>
            </a:pPr>
            <a:endParaRPr lang="fr-FR" sz="6400" b="1" dirty="0">
              <a:solidFill>
                <a:schemeClr val="bg2">
                  <a:lumMod val="25000"/>
                </a:schemeClr>
              </a:solidFill>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buClr>
                <a:schemeClr val="accent3"/>
              </a:buClr>
              <a:buFont typeface="Wingdings 2"/>
              <a:buChar char=""/>
              <a:defRPr/>
            </a:pPr>
            <a:r>
              <a:rPr lang="fr-FR" sz="6400" b="1" dirty="0" err="1">
                <a:solidFill>
                  <a:schemeClr val="bg2">
                    <a:lumMod val="25000"/>
                  </a:schemeClr>
                </a:solidFill>
                <a:latin typeface="Arial Unicode MS" pitchFamily="34" charset="-128"/>
                <a:ea typeface="Arial Unicode MS" pitchFamily="34" charset="-128"/>
                <a:cs typeface="Arial Unicode MS" pitchFamily="34" charset="-128"/>
              </a:rPr>
              <a:t>Freedom</a:t>
            </a:r>
            <a:r>
              <a:rPr lang="fr-FR" sz="6400" b="1" dirty="0">
                <a:solidFill>
                  <a:schemeClr val="bg2">
                    <a:lumMod val="25000"/>
                  </a:schemeClr>
                </a:solidFill>
                <a:latin typeface="Arial Unicode MS" pitchFamily="34" charset="-128"/>
                <a:ea typeface="Arial Unicode MS" pitchFamily="34" charset="-128"/>
                <a:cs typeface="Arial Unicode MS" pitchFamily="34" charset="-128"/>
              </a:rPr>
              <a:t> of </a:t>
            </a:r>
            <a:r>
              <a:rPr lang="fr-FR" sz="6400" b="1" dirty="0" err="1">
                <a:solidFill>
                  <a:schemeClr val="bg2">
                    <a:lumMod val="25000"/>
                  </a:schemeClr>
                </a:solidFill>
                <a:latin typeface="Arial Unicode MS" pitchFamily="34" charset="-128"/>
                <a:ea typeface="Arial Unicode MS" pitchFamily="34" charset="-128"/>
                <a:cs typeface="Arial Unicode MS" pitchFamily="34" charset="-128"/>
              </a:rPr>
              <a:t>Press</a:t>
            </a:r>
            <a:r>
              <a:rPr lang="fr-FR" sz="6400" b="1" dirty="0">
                <a:solidFill>
                  <a:schemeClr val="bg2">
                    <a:lumMod val="25000"/>
                  </a:schemeClr>
                </a:solidFill>
                <a:latin typeface="Arial Unicode MS" pitchFamily="34" charset="-128"/>
                <a:ea typeface="Arial Unicode MS" pitchFamily="34" charset="-128"/>
                <a:cs typeface="Arial Unicode MS" pitchFamily="34" charset="-128"/>
              </a:rPr>
              <a:t> – Article-361 A has been </a:t>
            </a:r>
            <a:r>
              <a:rPr lang="fr-FR" sz="6400" b="1" dirty="0" err="1">
                <a:solidFill>
                  <a:schemeClr val="bg2">
                    <a:lumMod val="25000"/>
                  </a:schemeClr>
                </a:solidFill>
                <a:latin typeface="Arial Unicode MS" pitchFamily="34" charset="-128"/>
                <a:ea typeface="Arial Unicode MS" pitchFamily="34" charset="-128"/>
                <a:cs typeface="Arial Unicode MS" pitchFamily="34" charset="-128"/>
              </a:rPr>
              <a:t>inserted</a:t>
            </a:r>
            <a:r>
              <a:rPr lang="fr-FR" sz="6400" b="1" dirty="0">
                <a:solidFill>
                  <a:schemeClr val="bg2">
                    <a:lumMod val="25000"/>
                  </a:schemeClr>
                </a:solidFill>
                <a:latin typeface="Arial Unicode MS" pitchFamily="34" charset="-128"/>
                <a:ea typeface="Arial Unicode MS" pitchFamily="34" charset="-128"/>
                <a:cs typeface="Arial Unicode MS" pitchFamily="34" charset="-128"/>
              </a:rPr>
              <a:t> </a:t>
            </a:r>
            <a:r>
              <a:rPr lang="fr-FR" sz="6400" b="1" dirty="0" err="1">
                <a:solidFill>
                  <a:schemeClr val="bg2">
                    <a:lumMod val="25000"/>
                  </a:schemeClr>
                </a:solidFill>
                <a:latin typeface="Arial Unicode MS" pitchFamily="34" charset="-128"/>
                <a:ea typeface="Arial Unicode MS" pitchFamily="34" charset="-128"/>
                <a:cs typeface="Arial Unicode MS" pitchFamily="34" charset="-128"/>
              </a:rPr>
              <a:t>according</a:t>
            </a:r>
            <a:r>
              <a:rPr lang="fr-FR" sz="6400" b="1" dirty="0">
                <a:solidFill>
                  <a:schemeClr val="bg2">
                    <a:lumMod val="25000"/>
                  </a:schemeClr>
                </a:solidFill>
                <a:latin typeface="Arial Unicode MS" pitchFamily="34" charset="-128"/>
                <a:ea typeface="Arial Unicode MS" pitchFamily="34" charset="-128"/>
                <a:cs typeface="Arial Unicode MS" pitchFamily="34" charset="-128"/>
              </a:rPr>
              <a:t> to </a:t>
            </a:r>
            <a:r>
              <a:rPr lang="fr-FR" sz="6400" b="1" dirty="0" err="1">
                <a:solidFill>
                  <a:schemeClr val="bg2">
                    <a:lumMod val="25000"/>
                  </a:schemeClr>
                </a:solidFill>
                <a:latin typeface="Arial Unicode MS" pitchFamily="34" charset="-128"/>
                <a:ea typeface="Arial Unicode MS" pitchFamily="34" charset="-128"/>
                <a:cs typeface="Arial Unicode MS" pitchFamily="34" charset="-128"/>
              </a:rPr>
              <a:t>which</a:t>
            </a:r>
            <a:r>
              <a:rPr lang="fr-FR" sz="6400" b="1" dirty="0">
                <a:solidFill>
                  <a:schemeClr val="bg2">
                    <a:lumMod val="25000"/>
                  </a:schemeClr>
                </a:solidFill>
                <a:latin typeface="Arial Unicode MS" pitchFamily="34" charset="-128"/>
                <a:ea typeface="Arial Unicode MS" pitchFamily="34" charset="-128"/>
                <a:cs typeface="Arial Unicode MS" pitchFamily="34" charset="-128"/>
              </a:rPr>
              <a:t> the </a:t>
            </a:r>
            <a:r>
              <a:rPr lang="fr-FR" sz="6400" b="1" dirty="0" err="1">
                <a:solidFill>
                  <a:schemeClr val="bg2">
                    <a:lumMod val="25000"/>
                  </a:schemeClr>
                </a:solidFill>
                <a:latin typeface="Arial Unicode MS" pitchFamily="34" charset="-128"/>
                <a:ea typeface="Arial Unicode MS" pitchFamily="34" charset="-128"/>
                <a:cs typeface="Arial Unicode MS" pitchFamily="34" charset="-128"/>
              </a:rPr>
              <a:t>press</a:t>
            </a:r>
            <a:r>
              <a:rPr lang="fr-FR" sz="6400" b="1" dirty="0">
                <a:solidFill>
                  <a:schemeClr val="bg2">
                    <a:lumMod val="25000"/>
                  </a:schemeClr>
                </a:solidFill>
                <a:latin typeface="Arial Unicode MS" pitchFamily="34" charset="-128"/>
                <a:ea typeface="Arial Unicode MS" pitchFamily="34" charset="-128"/>
                <a:cs typeface="Arial Unicode MS" pitchFamily="34" charset="-128"/>
              </a:rPr>
              <a:t> has been </a:t>
            </a:r>
            <a:r>
              <a:rPr lang="fr-FR" sz="6400" b="1" dirty="0" err="1">
                <a:solidFill>
                  <a:schemeClr val="bg2">
                    <a:lumMod val="25000"/>
                  </a:schemeClr>
                </a:solidFill>
                <a:latin typeface="Arial Unicode MS" pitchFamily="34" charset="-128"/>
                <a:ea typeface="Arial Unicode MS" pitchFamily="34" charset="-128"/>
                <a:cs typeface="Arial Unicode MS" pitchFamily="34" charset="-128"/>
              </a:rPr>
              <a:t>given</a:t>
            </a:r>
            <a:r>
              <a:rPr lang="fr-FR" sz="6400" b="1" dirty="0">
                <a:solidFill>
                  <a:schemeClr val="bg2">
                    <a:lumMod val="25000"/>
                  </a:schemeClr>
                </a:solidFill>
                <a:latin typeface="Arial Unicode MS" pitchFamily="34" charset="-128"/>
                <a:ea typeface="Arial Unicode MS" pitchFamily="34" charset="-128"/>
                <a:cs typeface="Arial Unicode MS" pitchFamily="34" charset="-128"/>
              </a:rPr>
              <a:t> the power to </a:t>
            </a:r>
            <a:r>
              <a:rPr lang="fr-FR" sz="6400" b="1" dirty="0" err="1">
                <a:solidFill>
                  <a:schemeClr val="bg2">
                    <a:lumMod val="25000"/>
                  </a:schemeClr>
                </a:solidFill>
                <a:latin typeface="Arial Unicode MS" pitchFamily="34" charset="-128"/>
                <a:ea typeface="Arial Unicode MS" pitchFamily="34" charset="-128"/>
                <a:cs typeface="Arial Unicode MS" pitchFamily="34" charset="-128"/>
              </a:rPr>
              <a:t>publish</a:t>
            </a:r>
            <a:r>
              <a:rPr lang="fr-FR" sz="6400" b="1" dirty="0">
                <a:solidFill>
                  <a:schemeClr val="bg2">
                    <a:lumMod val="25000"/>
                  </a:schemeClr>
                </a:solidFill>
                <a:latin typeface="Arial Unicode MS" pitchFamily="34" charset="-128"/>
                <a:ea typeface="Arial Unicode MS" pitchFamily="34" charset="-128"/>
                <a:cs typeface="Arial Unicode MS" pitchFamily="34" charset="-128"/>
              </a:rPr>
              <a:t> an </a:t>
            </a:r>
            <a:r>
              <a:rPr lang="fr-FR" sz="6400" b="1" dirty="0" err="1">
                <a:solidFill>
                  <a:schemeClr val="bg2">
                    <a:lumMod val="25000"/>
                  </a:schemeClr>
                </a:solidFill>
                <a:latin typeface="Arial Unicode MS" pitchFamily="34" charset="-128"/>
                <a:ea typeface="Arial Unicode MS" pitchFamily="34" charset="-128"/>
                <a:cs typeface="Arial Unicode MS" pitchFamily="34" charset="-128"/>
              </a:rPr>
              <a:t>account</a:t>
            </a:r>
            <a:r>
              <a:rPr lang="fr-FR" sz="6400" b="1" dirty="0">
                <a:solidFill>
                  <a:schemeClr val="bg2">
                    <a:lumMod val="25000"/>
                  </a:schemeClr>
                </a:solidFill>
                <a:latin typeface="Arial Unicode MS" pitchFamily="34" charset="-128"/>
                <a:ea typeface="Arial Unicode MS" pitchFamily="34" charset="-128"/>
                <a:cs typeface="Arial Unicode MS" pitchFamily="34" charset="-128"/>
              </a:rPr>
              <a:t> of the </a:t>
            </a:r>
            <a:r>
              <a:rPr lang="fr-FR" sz="6400" b="1" dirty="0" err="1">
                <a:solidFill>
                  <a:schemeClr val="bg2">
                    <a:lumMod val="25000"/>
                  </a:schemeClr>
                </a:solidFill>
                <a:latin typeface="Arial Unicode MS" pitchFamily="34" charset="-128"/>
                <a:ea typeface="Arial Unicode MS" pitchFamily="34" charset="-128"/>
                <a:cs typeface="Arial Unicode MS" pitchFamily="34" charset="-128"/>
              </a:rPr>
              <a:t>proceedings</a:t>
            </a:r>
            <a:r>
              <a:rPr lang="fr-FR" sz="6400" b="1" dirty="0">
                <a:solidFill>
                  <a:schemeClr val="bg2">
                    <a:lumMod val="25000"/>
                  </a:schemeClr>
                </a:solidFill>
                <a:latin typeface="Arial Unicode MS" pitchFamily="34" charset="-128"/>
                <a:ea typeface="Arial Unicode MS" pitchFamily="34" charset="-128"/>
                <a:cs typeface="Arial Unicode MS" pitchFamily="34" charset="-128"/>
              </a:rPr>
              <a:t> of the </a:t>
            </a:r>
            <a:r>
              <a:rPr lang="fr-FR" sz="6400" b="1" dirty="0" err="1">
                <a:solidFill>
                  <a:schemeClr val="bg2">
                    <a:lumMod val="25000"/>
                  </a:schemeClr>
                </a:solidFill>
                <a:latin typeface="Arial Unicode MS" pitchFamily="34" charset="-128"/>
                <a:ea typeface="Arial Unicode MS" pitchFamily="34" charset="-128"/>
                <a:cs typeface="Arial Unicode MS" pitchFamily="34" charset="-128"/>
              </a:rPr>
              <a:t>Indian</a:t>
            </a:r>
            <a:r>
              <a:rPr lang="fr-FR" sz="6400" b="1" dirty="0">
                <a:solidFill>
                  <a:schemeClr val="bg2">
                    <a:lumMod val="25000"/>
                  </a:schemeClr>
                </a:solidFill>
                <a:latin typeface="Arial Unicode MS" pitchFamily="34" charset="-128"/>
                <a:ea typeface="Arial Unicode MS" pitchFamily="34" charset="-128"/>
                <a:cs typeface="Arial Unicode MS" pitchFamily="34" charset="-128"/>
              </a:rPr>
              <a:t> </a:t>
            </a:r>
            <a:r>
              <a:rPr lang="fr-FR" sz="6400" b="1" dirty="0" err="1">
                <a:solidFill>
                  <a:schemeClr val="bg2">
                    <a:lumMod val="25000"/>
                  </a:schemeClr>
                </a:solidFill>
                <a:latin typeface="Arial Unicode MS" pitchFamily="34" charset="-128"/>
                <a:ea typeface="Arial Unicode MS" pitchFamily="34" charset="-128"/>
                <a:cs typeface="Arial Unicode MS" pitchFamily="34" charset="-128"/>
              </a:rPr>
              <a:t>Parliament</a:t>
            </a:r>
            <a:r>
              <a:rPr lang="fr-FR" sz="6400" b="1" dirty="0">
                <a:solidFill>
                  <a:schemeClr val="bg2">
                    <a:lumMod val="25000"/>
                  </a:schemeClr>
                </a:solidFill>
                <a:latin typeface="Arial Unicode MS" pitchFamily="34" charset="-128"/>
                <a:ea typeface="Arial Unicode MS" pitchFamily="34" charset="-128"/>
                <a:cs typeface="Arial Unicode MS" pitchFamily="34" charset="-128"/>
              </a:rPr>
              <a:t> and states </a:t>
            </a:r>
            <a:r>
              <a:rPr lang="fr-FR" sz="6400" b="1" dirty="0" err="1">
                <a:solidFill>
                  <a:schemeClr val="bg2">
                    <a:lumMod val="25000"/>
                  </a:schemeClr>
                </a:solidFill>
                <a:latin typeface="Arial Unicode MS" pitchFamily="34" charset="-128"/>
                <a:ea typeface="Arial Unicode MS" pitchFamily="34" charset="-128"/>
                <a:cs typeface="Arial Unicode MS" pitchFamily="34" charset="-128"/>
              </a:rPr>
              <a:t>legislatures</a:t>
            </a:r>
            <a:r>
              <a:rPr lang="fr-FR" sz="6400" b="1" dirty="0">
                <a:solidFill>
                  <a:schemeClr val="bg2">
                    <a:lumMod val="25000"/>
                  </a:schemeClr>
                </a:solidFill>
                <a:latin typeface="Arial Unicode MS" pitchFamily="34" charset="-128"/>
                <a:ea typeface="Arial Unicode MS" pitchFamily="34" charset="-128"/>
                <a:cs typeface="Arial Unicode MS" pitchFamily="34" charset="-128"/>
              </a:rPr>
              <a:t>.</a:t>
            </a:r>
          </a:p>
          <a:p>
            <a:pPr marL="514350" indent="-514350" algn="just" eaLnBrk="1" fontAlgn="auto" hangingPunct="1">
              <a:spcAft>
                <a:spcPts val="0"/>
              </a:spcAft>
              <a:buClr>
                <a:schemeClr val="accent3"/>
              </a:buClr>
              <a:buFont typeface="Wingdings 2"/>
              <a:buChar char=""/>
              <a:defRPr/>
            </a:pPr>
            <a:r>
              <a:rPr lang="fr-FR" sz="6400" b="1" dirty="0">
                <a:solidFill>
                  <a:schemeClr val="bg2">
                    <a:lumMod val="25000"/>
                  </a:schemeClr>
                </a:solidFill>
                <a:latin typeface="Arial Unicode MS" pitchFamily="34" charset="-128"/>
                <a:ea typeface="Arial Unicode MS" pitchFamily="34" charset="-128"/>
                <a:cs typeface="Arial Unicode MS" pitchFamily="34" charset="-128"/>
              </a:rPr>
              <a:t>Right to information </a:t>
            </a:r>
            <a:r>
              <a:rPr lang="fr-FR" sz="6400" b="1" dirty="0" err="1">
                <a:solidFill>
                  <a:schemeClr val="bg2">
                    <a:lumMod val="25000"/>
                  </a:schemeClr>
                </a:solidFill>
                <a:latin typeface="Arial Unicode MS" pitchFamily="34" charset="-128"/>
                <a:ea typeface="Arial Unicode MS" pitchFamily="34" charset="-128"/>
                <a:cs typeface="Arial Unicode MS" pitchFamily="34" charset="-128"/>
              </a:rPr>
              <a:t>is</a:t>
            </a:r>
            <a:r>
              <a:rPr lang="fr-FR" sz="6400" b="1" dirty="0">
                <a:solidFill>
                  <a:schemeClr val="bg2">
                    <a:lumMod val="25000"/>
                  </a:schemeClr>
                </a:solidFill>
                <a:latin typeface="Arial Unicode MS" pitchFamily="34" charset="-128"/>
                <a:ea typeface="Arial Unicode MS" pitchFamily="34" charset="-128"/>
                <a:cs typeface="Arial Unicode MS" pitchFamily="34" charset="-128"/>
              </a:rPr>
              <a:t> </a:t>
            </a:r>
            <a:r>
              <a:rPr lang="fr-FR" sz="6400" b="1" dirty="0" err="1">
                <a:solidFill>
                  <a:schemeClr val="bg2">
                    <a:lumMod val="25000"/>
                  </a:schemeClr>
                </a:solidFill>
                <a:latin typeface="Arial Unicode MS" pitchFamily="34" charset="-128"/>
                <a:ea typeface="Arial Unicode MS" pitchFamily="34" charset="-128"/>
                <a:cs typeface="Arial Unicode MS" pitchFamily="34" charset="-128"/>
              </a:rPr>
              <a:t>linked</a:t>
            </a:r>
            <a:r>
              <a:rPr lang="fr-FR" sz="6400" b="1" dirty="0">
                <a:solidFill>
                  <a:schemeClr val="bg2">
                    <a:lumMod val="25000"/>
                  </a:schemeClr>
                </a:solidFill>
                <a:latin typeface="Arial Unicode MS" pitchFamily="34" charset="-128"/>
                <a:ea typeface="Arial Unicode MS" pitchFamily="34" charset="-128"/>
                <a:cs typeface="Arial Unicode MS" pitchFamily="34" charset="-128"/>
              </a:rPr>
              <a:t> to the </a:t>
            </a:r>
            <a:r>
              <a:rPr lang="fr-FR" sz="6400" b="1" dirty="0" err="1">
                <a:solidFill>
                  <a:schemeClr val="bg2">
                    <a:lumMod val="25000"/>
                  </a:schemeClr>
                </a:solidFill>
                <a:latin typeface="Arial Unicode MS" pitchFamily="34" charset="-128"/>
                <a:ea typeface="Arial Unicode MS" pitchFamily="34" charset="-128"/>
                <a:cs typeface="Arial Unicode MS" pitchFamily="34" charset="-128"/>
              </a:rPr>
              <a:t>freedom</a:t>
            </a:r>
            <a:r>
              <a:rPr lang="fr-FR" sz="6400" b="1" dirty="0">
                <a:solidFill>
                  <a:schemeClr val="bg2">
                    <a:lumMod val="25000"/>
                  </a:schemeClr>
                </a:solidFill>
                <a:latin typeface="Arial Unicode MS" pitchFamily="34" charset="-128"/>
                <a:ea typeface="Arial Unicode MS" pitchFamily="34" charset="-128"/>
                <a:cs typeface="Arial Unicode MS" pitchFamily="34" charset="-128"/>
              </a:rPr>
              <a:t> of speech and expression </a:t>
            </a:r>
            <a:r>
              <a:rPr lang="fr-FR" sz="6400" b="1" dirty="0" err="1">
                <a:solidFill>
                  <a:schemeClr val="bg2">
                    <a:lumMod val="25000"/>
                  </a:schemeClr>
                </a:solidFill>
                <a:latin typeface="Arial Unicode MS" pitchFamily="34" charset="-128"/>
                <a:ea typeface="Arial Unicode MS" pitchFamily="34" charset="-128"/>
                <a:cs typeface="Arial Unicode MS" pitchFamily="34" charset="-128"/>
              </a:rPr>
              <a:t>granted</a:t>
            </a:r>
            <a:r>
              <a:rPr lang="fr-FR" sz="6400" b="1" dirty="0">
                <a:solidFill>
                  <a:schemeClr val="bg2">
                    <a:lumMod val="25000"/>
                  </a:schemeClr>
                </a:solidFill>
                <a:latin typeface="Arial Unicode MS" pitchFamily="34" charset="-128"/>
                <a:ea typeface="Arial Unicode MS" pitchFamily="34" charset="-128"/>
                <a:cs typeface="Arial Unicode MS" pitchFamily="34" charset="-128"/>
              </a:rPr>
              <a:t> in Article 19 in the constitution.</a:t>
            </a:r>
          </a:p>
          <a:p>
            <a:pPr marL="274320" indent="-274320" eaLnBrk="1" fontAlgn="auto" hangingPunct="1">
              <a:spcAft>
                <a:spcPts val="0"/>
              </a:spcAft>
              <a:buClr>
                <a:schemeClr val="accent3"/>
              </a:buClr>
              <a:buFont typeface="Wingdings" pitchFamily="2" charset="2"/>
              <a:buChar char="q"/>
              <a:defRPr/>
            </a:pPr>
            <a:r>
              <a:rPr lang="fr-FR" sz="6400" b="1" dirty="0">
                <a:solidFill>
                  <a:schemeClr val="bg2">
                    <a:lumMod val="25000"/>
                  </a:schemeClr>
                </a:solidFill>
                <a:latin typeface="Arial Unicode MS" pitchFamily="34" charset="-128"/>
                <a:ea typeface="Arial Unicode MS" pitchFamily="34" charset="-128"/>
                <a:cs typeface="Arial Unicode MS" pitchFamily="34" charset="-128"/>
              </a:rPr>
              <a:t>      </a:t>
            </a:r>
            <a:r>
              <a:rPr lang="fr-FR" sz="6400" b="1" dirty="0" err="1">
                <a:solidFill>
                  <a:schemeClr val="bg2">
                    <a:lumMod val="25000"/>
                  </a:schemeClr>
                </a:solidFill>
                <a:latin typeface="Arial Unicode MS" pitchFamily="34" charset="-128"/>
                <a:ea typeface="Arial Unicode MS" pitchFamily="34" charset="-128"/>
                <a:cs typeface="Arial Unicode MS" pitchFamily="34" charset="-128"/>
              </a:rPr>
              <a:t>Freedom</a:t>
            </a:r>
            <a:r>
              <a:rPr lang="fr-FR" sz="6400" b="1" dirty="0">
                <a:solidFill>
                  <a:schemeClr val="bg2">
                    <a:lumMod val="25000"/>
                  </a:schemeClr>
                </a:solidFill>
                <a:latin typeface="Arial Unicode MS" pitchFamily="34" charset="-128"/>
                <a:ea typeface="Arial Unicode MS" pitchFamily="34" charset="-128"/>
                <a:cs typeface="Arial Unicode MS" pitchFamily="34" charset="-128"/>
              </a:rPr>
              <a:t> to assemble </a:t>
            </a:r>
            <a:r>
              <a:rPr lang="fr-FR" sz="6400" b="1" dirty="0" err="1">
                <a:solidFill>
                  <a:schemeClr val="bg2">
                    <a:lumMod val="25000"/>
                  </a:schemeClr>
                </a:solidFill>
                <a:latin typeface="Arial Unicode MS" pitchFamily="34" charset="-128"/>
                <a:ea typeface="Arial Unicode MS" pitchFamily="34" charset="-128"/>
                <a:cs typeface="Arial Unicode MS" pitchFamily="34" charset="-128"/>
              </a:rPr>
              <a:t>peacefully</a:t>
            </a:r>
            <a:r>
              <a:rPr lang="fr-FR" sz="6400" b="1" dirty="0">
                <a:solidFill>
                  <a:schemeClr val="bg2">
                    <a:lumMod val="25000"/>
                  </a:schemeClr>
                </a:solidFill>
                <a:latin typeface="Arial Unicode MS" pitchFamily="34" charset="-128"/>
                <a:ea typeface="Arial Unicode MS" pitchFamily="34" charset="-128"/>
                <a:cs typeface="Arial Unicode MS" pitchFamily="34" charset="-128"/>
              </a:rPr>
              <a:t> </a:t>
            </a:r>
            <a:r>
              <a:rPr lang="fr-FR" sz="6400" b="1" dirty="0" err="1">
                <a:solidFill>
                  <a:schemeClr val="bg2">
                    <a:lumMod val="25000"/>
                  </a:schemeClr>
                </a:solidFill>
                <a:latin typeface="Arial Unicode MS" pitchFamily="34" charset="-128"/>
                <a:ea typeface="Arial Unicode MS" pitchFamily="34" charset="-128"/>
                <a:cs typeface="Arial Unicode MS" pitchFamily="34" charset="-128"/>
              </a:rPr>
              <a:t>without</a:t>
            </a:r>
            <a:r>
              <a:rPr lang="fr-FR" sz="6400" b="1" dirty="0">
                <a:solidFill>
                  <a:schemeClr val="bg2">
                    <a:lumMod val="25000"/>
                  </a:schemeClr>
                </a:solidFill>
                <a:latin typeface="Arial Unicode MS" pitchFamily="34" charset="-128"/>
                <a:ea typeface="Arial Unicode MS" pitchFamily="34" charset="-128"/>
                <a:cs typeface="Arial Unicode MS" pitchFamily="34" charset="-128"/>
              </a:rPr>
              <a:t> </a:t>
            </a:r>
            <a:r>
              <a:rPr lang="fr-FR" sz="6400" b="1" dirty="0" err="1">
                <a:solidFill>
                  <a:schemeClr val="bg2">
                    <a:lumMod val="25000"/>
                  </a:schemeClr>
                </a:solidFill>
                <a:latin typeface="Arial Unicode MS" pitchFamily="34" charset="-128"/>
                <a:ea typeface="Arial Unicode MS" pitchFamily="34" charset="-128"/>
                <a:cs typeface="Arial Unicode MS" pitchFamily="34" charset="-128"/>
              </a:rPr>
              <a:t>Arms</a:t>
            </a:r>
            <a:r>
              <a:rPr lang="fr-FR" sz="6400" b="1" dirty="0">
                <a:solidFill>
                  <a:schemeClr val="bg2">
                    <a:lumMod val="25000"/>
                  </a:schemeClr>
                </a:solidFill>
                <a:latin typeface="Arial Unicode MS" pitchFamily="34" charset="-128"/>
                <a:ea typeface="Arial Unicode MS" pitchFamily="34" charset="-128"/>
                <a:cs typeface="Arial Unicode MS" pitchFamily="34" charset="-128"/>
              </a:rPr>
              <a:t>.</a:t>
            </a:r>
          </a:p>
          <a:p>
            <a:pPr marL="274320" indent="-274320" eaLnBrk="1" fontAlgn="auto" hangingPunct="1">
              <a:spcAft>
                <a:spcPts val="0"/>
              </a:spcAft>
              <a:buClr>
                <a:schemeClr val="accent3"/>
              </a:buClr>
              <a:buFont typeface="Wingdings" pitchFamily="2" charset="2"/>
              <a:buChar char="q"/>
              <a:defRPr/>
            </a:pPr>
            <a:r>
              <a:rPr lang="fr-FR" sz="6400" b="1" dirty="0">
                <a:solidFill>
                  <a:schemeClr val="bg2">
                    <a:lumMod val="25000"/>
                  </a:schemeClr>
                </a:solidFill>
                <a:latin typeface="Arial Unicode MS" pitchFamily="34" charset="-128"/>
                <a:ea typeface="Arial Unicode MS" pitchFamily="34" charset="-128"/>
                <a:cs typeface="Arial Unicode MS" pitchFamily="34" charset="-128"/>
              </a:rPr>
              <a:t>      </a:t>
            </a:r>
            <a:r>
              <a:rPr lang="fr-FR" sz="6400" b="1" dirty="0" err="1">
                <a:solidFill>
                  <a:schemeClr val="bg2">
                    <a:lumMod val="25000"/>
                  </a:schemeClr>
                </a:solidFill>
                <a:latin typeface="Arial Unicode MS" pitchFamily="34" charset="-128"/>
                <a:ea typeface="Arial Unicode MS" pitchFamily="34" charset="-128"/>
                <a:cs typeface="Arial Unicode MS" pitchFamily="34" charset="-128"/>
              </a:rPr>
              <a:t>Freedom</a:t>
            </a:r>
            <a:r>
              <a:rPr lang="fr-FR" sz="6400" b="1" dirty="0">
                <a:solidFill>
                  <a:schemeClr val="bg2">
                    <a:lumMod val="25000"/>
                  </a:schemeClr>
                </a:solidFill>
                <a:latin typeface="Arial Unicode MS" pitchFamily="34" charset="-128"/>
                <a:ea typeface="Arial Unicode MS" pitchFamily="34" charset="-128"/>
                <a:cs typeface="Arial Unicode MS" pitchFamily="34" charset="-128"/>
              </a:rPr>
              <a:t> to </a:t>
            </a:r>
            <a:r>
              <a:rPr lang="fr-FR" sz="6400" b="1" dirty="0" err="1">
                <a:solidFill>
                  <a:schemeClr val="bg2">
                    <a:lumMod val="25000"/>
                  </a:schemeClr>
                </a:solidFill>
                <a:latin typeface="Arial Unicode MS" pitchFamily="34" charset="-128"/>
                <a:ea typeface="Arial Unicode MS" pitchFamily="34" charset="-128"/>
                <a:cs typeface="Arial Unicode MS" pitchFamily="34" charset="-128"/>
              </a:rPr>
              <a:t>form</a:t>
            </a:r>
            <a:r>
              <a:rPr lang="fr-FR" sz="6400" b="1" dirty="0">
                <a:solidFill>
                  <a:schemeClr val="bg2">
                    <a:lumMod val="25000"/>
                  </a:schemeClr>
                </a:solidFill>
                <a:latin typeface="Arial Unicode MS" pitchFamily="34" charset="-128"/>
                <a:ea typeface="Arial Unicode MS" pitchFamily="34" charset="-128"/>
                <a:cs typeface="Arial Unicode MS" pitchFamily="34" charset="-128"/>
              </a:rPr>
              <a:t> associations and unions.</a:t>
            </a:r>
          </a:p>
          <a:p>
            <a:pPr marL="274320" indent="-274320" algn="just" eaLnBrk="1" fontAlgn="auto" hangingPunct="1">
              <a:spcAft>
                <a:spcPts val="0"/>
              </a:spcAft>
              <a:buClr>
                <a:schemeClr val="accent3"/>
              </a:buClr>
              <a:buFont typeface="Wingdings" pitchFamily="2" charset="2"/>
              <a:buChar char="q"/>
              <a:defRPr/>
            </a:pPr>
            <a:r>
              <a:rPr lang="fr-FR" sz="6400" b="1" dirty="0">
                <a:solidFill>
                  <a:schemeClr val="bg2">
                    <a:lumMod val="25000"/>
                  </a:schemeClr>
                </a:solidFill>
                <a:latin typeface="Arial Unicode MS" pitchFamily="34" charset="-128"/>
                <a:ea typeface="Arial Unicode MS" pitchFamily="34" charset="-128"/>
                <a:cs typeface="Arial Unicode MS" pitchFamily="34" charset="-128"/>
              </a:rPr>
              <a:t>      </a:t>
            </a:r>
            <a:r>
              <a:rPr lang="fr-FR" sz="6400" b="1" dirty="0" err="1">
                <a:solidFill>
                  <a:schemeClr val="bg2">
                    <a:lumMod val="25000"/>
                  </a:schemeClr>
                </a:solidFill>
                <a:latin typeface="Arial Unicode MS" pitchFamily="34" charset="-128"/>
                <a:ea typeface="Arial Unicode MS" pitchFamily="34" charset="-128"/>
                <a:cs typeface="Arial Unicode MS" pitchFamily="34" charset="-128"/>
              </a:rPr>
              <a:t>Freedom</a:t>
            </a:r>
            <a:r>
              <a:rPr lang="fr-FR" sz="6400" b="1" dirty="0">
                <a:solidFill>
                  <a:schemeClr val="bg2">
                    <a:lumMod val="25000"/>
                  </a:schemeClr>
                </a:solidFill>
                <a:latin typeface="Arial Unicode MS" pitchFamily="34" charset="-128"/>
                <a:ea typeface="Arial Unicode MS" pitchFamily="34" charset="-128"/>
                <a:cs typeface="Arial Unicode MS" pitchFamily="34" charset="-128"/>
              </a:rPr>
              <a:t> to move </a:t>
            </a:r>
            <a:r>
              <a:rPr lang="fr-FR" sz="6400" b="1" dirty="0" err="1">
                <a:solidFill>
                  <a:schemeClr val="bg2">
                    <a:lumMod val="25000"/>
                  </a:schemeClr>
                </a:solidFill>
                <a:latin typeface="Arial Unicode MS" pitchFamily="34" charset="-128"/>
                <a:ea typeface="Arial Unicode MS" pitchFamily="34" charset="-128"/>
                <a:cs typeface="Arial Unicode MS" pitchFamily="34" charset="-128"/>
              </a:rPr>
              <a:t>freely</a:t>
            </a:r>
            <a:r>
              <a:rPr lang="fr-FR" sz="6400" b="1" dirty="0">
                <a:solidFill>
                  <a:schemeClr val="bg2">
                    <a:lumMod val="25000"/>
                  </a:schemeClr>
                </a:solidFill>
                <a:latin typeface="Arial Unicode MS" pitchFamily="34" charset="-128"/>
                <a:ea typeface="Arial Unicode MS" pitchFamily="34" charset="-128"/>
                <a:cs typeface="Arial Unicode MS" pitchFamily="34" charset="-128"/>
              </a:rPr>
              <a:t> </a:t>
            </a:r>
            <a:r>
              <a:rPr lang="fr-FR" sz="6400" b="1" dirty="0" err="1">
                <a:solidFill>
                  <a:schemeClr val="bg2">
                    <a:lumMod val="25000"/>
                  </a:schemeClr>
                </a:solidFill>
                <a:latin typeface="Arial Unicode MS" pitchFamily="34" charset="-128"/>
                <a:ea typeface="Arial Unicode MS" pitchFamily="34" charset="-128"/>
                <a:cs typeface="Arial Unicode MS" pitchFamily="34" charset="-128"/>
              </a:rPr>
              <a:t>throughout</a:t>
            </a:r>
            <a:r>
              <a:rPr lang="fr-FR" sz="6400" b="1" dirty="0">
                <a:solidFill>
                  <a:schemeClr val="bg2">
                    <a:lumMod val="25000"/>
                  </a:schemeClr>
                </a:solidFill>
                <a:latin typeface="Arial Unicode MS" pitchFamily="34" charset="-128"/>
                <a:ea typeface="Arial Unicode MS" pitchFamily="34" charset="-128"/>
                <a:cs typeface="Arial Unicode MS" pitchFamily="34" charset="-128"/>
              </a:rPr>
              <a:t> the </a:t>
            </a:r>
            <a:r>
              <a:rPr lang="fr-FR" sz="6400" b="1" dirty="0" err="1">
                <a:solidFill>
                  <a:schemeClr val="bg2">
                    <a:lumMod val="25000"/>
                  </a:schemeClr>
                </a:solidFill>
                <a:latin typeface="Arial Unicode MS" pitchFamily="34" charset="-128"/>
                <a:ea typeface="Arial Unicode MS" pitchFamily="34" charset="-128"/>
                <a:cs typeface="Arial Unicode MS" pitchFamily="34" charset="-128"/>
              </a:rPr>
              <a:t>territory</a:t>
            </a:r>
            <a:r>
              <a:rPr lang="fr-FR" sz="6400" b="1" dirty="0">
                <a:solidFill>
                  <a:schemeClr val="bg2">
                    <a:lumMod val="25000"/>
                  </a:schemeClr>
                </a:solidFill>
                <a:latin typeface="Arial Unicode MS" pitchFamily="34" charset="-128"/>
                <a:ea typeface="Arial Unicode MS" pitchFamily="34" charset="-128"/>
                <a:cs typeface="Arial Unicode MS" pitchFamily="34" charset="-128"/>
              </a:rPr>
              <a:t> of </a:t>
            </a:r>
            <a:r>
              <a:rPr lang="fr-FR" sz="6400" b="1" dirty="0" err="1">
                <a:solidFill>
                  <a:schemeClr val="bg2">
                    <a:lumMod val="25000"/>
                  </a:schemeClr>
                </a:solidFill>
                <a:latin typeface="Arial Unicode MS" pitchFamily="34" charset="-128"/>
                <a:ea typeface="Arial Unicode MS" pitchFamily="34" charset="-128"/>
                <a:cs typeface="Arial Unicode MS" pitchFamily="34" charset="-128"/>
              </a:rPr>
              <a:t>India</a:t>
            </a:r>
            <a:r>
              <a:rPr lang="fr-FR" sz="6400" b="1" dirty="0">
                <a:solidFill>
                  <a:schemeClr val="bg2">
                    <a:lumMod val="25000"/>
                  </a:schemeClr>
                </a:solidFill>
                <a:latin typeface="Arial Unicode MS" pitchFamily="34" charset="-128"/>
                <a:ea typeface="Arial Unicode MS" pitchFamily="34" charset="-128"/>
                <a:cs typeface="Arial Unicode MS" pitchFamily="34" charset="-128"/>
              </a:rPr>
              <a:t>.</a:t>
            </a:r>
          </a:p>
          <a:p>
            <a:pPr marL="274320" indent="-274320" algn="just" eaLnBrk="1" fontAlgn="auto" hangingPunct="1">
              <a:spcAft>
                <a:spcPts val="0"/>
              </a:spcAft>
              <a:buClr>
                <a:schemeClr val="accent3"/>
              </a:buClr>
              <a:buFont typeface="Wingdings" pitchFamily="2" charset="2"/>
              <a:buChar char="q"/>
              <a:defRPr/>
            </a:pPr>
            <a:r>
              <a:rPr lang="fr-FR" sz="6400" b="1" dirty="0">
                <a:solidFill>
                  <a:schemeClr val="bg2">
                    <a:lumMod val="25000"/>
                  </a:schemeClr>
                </a:solidFill>
                <a:latin typeface="Arial Unicode MS" pitchFamily="34" charset="-128"/>
                <a:ea typeface="Arial Unicode MS" pitchFamily="34" charset="-128"/>
                <a:cs typeface="Arial Unicode MS" pitchFamily="34" charset="-128"/>
              </a:rPr>
              <a:t>      </a:t>
            </a:r>
            <a:r>
              <a:rPr lang="fr-FR" sz="6400" b="1" dirty="0" err="1">
                <a:solidFill>
                  <a:schemeClr val="bg2">
                    <a:lumMod val="25000"/>
                  </a:schemeClr>
                </a:solidFill>
                <a:latin typeface="Arial Unicode MS" pitchFamily="34" charset="-128"/>
                <a:ea typeface="Arial Unicode MS" pitchFamily="34" charset="-128"/>
                <a:cs typeface="Arial Unicode MS" pitchFamily="34" charset="-128"/>
              </a:rPr>
              <a:t>Freedom</a:t>
            </a:r>
            <a:r>
              <a:rPr lang="fr-FR" sz="6400" b="1" dirty="0">
                <a:solidFill>
                  <a:schemeClr val="bg2">
                    <a:lumMod val="25000"/>
                  </a:schemeClr>
                </a:solidFill>
                <a:latin typeface="Arial Unicode MS" pitchFamily="34" charset="-128"/>
                <a:ea typeface="Arial Unicode MS" pitchFamily="34" charset="-128"/>
                <a:cs typeface="Arial Unicode MS" pitchFamily="34" charset="-128"/>
              </a:rPr>
              <a:t> to </a:t>
            </a:r>
            <a:r>
              <a:rPr lang="fr-FR" sz="6400" b="1" dirty="0" err="1">
                <a:solidFill>
                  <a:schemeClr val="bg2">
                    <a:lumMod val="25000"/>
                  </a:schemeClr>
                </a:solidFill>
                <a:latin typeface="Arial Unicode MS" pitchFamily="34" charset="-128"/>
                <a:ea typeface="Arial Unicode MS" pitchFamily="34" charset="-128"/>
                <a:cs typeface="Arial Unicode MS" pitchFamily="34" charset="-128"/>
              </a:rPr>
              <a:t>reside</a:t>
            </a:r>
            <a:r>
              <a:rPr lang="fr-FR" sz="6400" b="1" dirty="0">
                <a:solidFill>
                  <a:schemeClr val="bg2">
                    <a:lumMod val="25000"/>
                  </a:schemeClr>
                </a:solidFill>
                <a:latin typeface="Arial Unicode MS" pitchFamily="34" charset="-128"/>
                <a:ea typeface="Arial Unicode MS" pitchFamily="34" charset="-128"/>
                <a:cs typeface="Arial Unicode MS" pitchFamily="34" charset="-128"/>
              </a:rPr>
              <a:t> and </a:t>
            </a:r>
            <a:r>
              <a:rPr lang="fr-FR" sz="6400" b="1" dirty="0" err="1">
                <a:solidFill>
                  <a:schemeClr val="bg2">
                    <a:lumMod val="25000"/>
                  </a:schemeClr>
                </a:solidFill>
                <a:latin typeface="Arial Unicode MS" pitchFamily="34" charset="-128"/>
                <a:ea typeface="Arial Unicode MS" pitchFamily="34" charset="-128"/>
                <a:cs typeface="Arial Unicode MS" pitchFamily="34" charset="-128"/>
              </a:rPr>
              <a:t>settle</a:t>
            </a:r>
            <a:r>
              <a:rPr lang="fr-FR" sz="6400" b="1" dirty="0">
                <a:solidFill>
                  <a:schemeClr val="bg2">
                    <a:lumMod val="25000"/>
                  </a:schemeClr>
                </a:solidFill>
                <a:latin typeface="Arial Unicode MS" pitchFamily="34" charset="-128"/>
                <a:ea typeface="Arial Unicode MS" pitchFamily="34" charset="-128"/>
                <a:cs typeface="Arial Unicode MS" pitchFamily="34" charset="-128"/>
              </a:rPr>
              <a:t> in </a:t>
            </a:r>
            <a:r>
              <a:rPr lang="fr-FR" sz="6400" b="1" dirty="0" err="1">
                <a:solidFill>
                  <a:schemeClr val="bg2">
                    <a:lumMod val="25000"/>
                  </a:schemeClr>
                </a:solidFill>
                <a:latin typeface="Arial Unicode MS" pitchFamily="34" charset="-128"/>
                <a:ea typeface="Arial Unicode MS" pitchFamily="34" charset="-128"/>
                <a:cs typeface="Arial Unicode MS" pitchFamily="34" charset="-128"/>
              </a:rPr>
              <a:t>any</a:t>
            </a:r>
            <a:r>
              <a:rPr lang="fr-FR" sz="6400" b="1" dirty="0">
                <a:solidFill>
                  <a:schemeClr val="bg2">
                    <a:lumMod val="25000"/>
                  </a:schemeClr>
                </a:solidFill>
                <a:latin typeface="Arial Unicode MS" pitchFamily="34" charset="-128"/>
                <a:ea typeface="Arial Unicode MS" pitchFamily="34" charset="-128"/>
                <a:cs typeface="Arial Unicode MS" pitchFamily="34" charset="-128"/>
              </a:rPr>
              <a:t> part of the </a:t>
            </a:r>
            <a:r>
              <a:rPr lang="fr-FR" sz="6400" b="1" dirty="0" err="1">
                <a:solidFill>
                  <a:schemeClr val="bg2">
                    <a:lumMod val="25000"/>
                  </a:schemeClr>
                </a:solidFill>
                <a:latin typeface="Arial Unicode MS" pitchFamily="34" charset="-128"/>
                <a:ea typeface="Arial Unicode MS" pitchFamily="34" charset="-128"/>
                <a:cs typeface="Arial Unicode MS" pitchFamily="34" charset="-128"/>
              </a:rPr>
              <a:t>territory</a:t>
            </a:r>
            <a:r>
              <a:rPr lang="fr-FR" sz="6400" b="1" dirty="0">
                <a:solidFill>
                  <a:schemeClr val="bg2">
                    <a:lumMod val="25000"/>
                  </a:schemeClr>
                </a:solidFill>
                <a:latin typeface="Arial Unicode MS" pitchFamily="34" charset="-128"/>
                <a:ea typeface="Arial Unicode MS" pitchFamily="34" charset="-128"/>
                <a:cs typeface="Arial Unicode MS" pitchFamily="34" charset="-128"/>
              </a:rPr>
              <a:t> of </a:t>
            </a:r>
            <a:r>
              <a:rPr lang="fr-FR" sz="6400" b="1" dirty="0" err="1">
                <a:solidFill>
                  <a:schemeClr val="bg2">
                    <a:lumMod val="25000"/>
                  </a:schemeClr>
                </a:solidFill>
                <a:latin typeface="Arial Unicode MS" pitchFamily="34" charset="-128"/>
                <a:ea typeface="Arial Unicode MS" pitchFamily="34" charset="-128"/>
                <a:cs typeface="Arial Unicode MS" pitchFamily="34" charset="-128"/>
              </a:rPr>
              <a:t>India</a:t>
            </a:r>
            <a:r>
              <a:rPr lang="fr-FR" sz="6400" b="1" dirty="0">
                <a:solidFill>
                  <a:schemeClr val="bg2">
                    <a:lumMod val="25000"/>
                  </a:schemeClr>
                </a:solidFill>
                <a:latin typeface="Arial Unicode MS" pitchFamily="34" charset="-128"/>
                <a:ea typeface="Arial Unicode MS" pitchFamily="34" charset="-128"/>
                <a:cs typeface="Arial Unicode MS" pitchFamily="34" charset="-128"/>
              </a:rPr>
              <a:t>.</a:t>
            </a:r>
          </a:p>
          <a:p>
            <a:pPr marL="274320" indent="-274320" algn="just" eaLnBrk="1" fontAlgn="auto" hangingPunct="1">
              <a:spcAft>
                <a:spcPts val="0"/>
              </a:spcAft>
              <a:buClr>
                <a:schemeClr val="accent3"/>
              </a:buClr>
              <a:buFont typeface="Wingdings" pitchFamily="2" charset="2"/>
              <a:buChar char="q"/>
              <a:defRPr/>
            </a:pPr>
            <a:r>
              <a:rPr lang="fr-FR" sz="6400" b="1" dirty="0">
                <a:solidFill>
                  <a:schemeClr val="bg2">
                    <a:lumMod val="25000"/>
                  </a:schemeClr>
                </a:solidFill>
                <a:latin typeface="Arial Unicode MS" pitchFamily="34" charset="-128"/>
                <a:ea typeface="Arial Unicode MS" pitchFamily="34" charset="-128"/>
                <a:cs typeface="Arial Unicode MS" pitchFamily="34" charset="-128"/>
              </a:rPr>
              <a:t>      </a:t>
            </a:r>
            <a:r>
              <a:rPr lang="fr-FR" sz="6400" b="1" dirty="0" err="1">
                <a:solidFill>
                  <a:schemeClr val="bg2">
                    <a:lumMod val="25000"/>
                  </a:schemeClr>
                </a:solidFill>
                <a:latin typeface="Arial Unicode MS" pitchFamily="34" charset="-128"/>
                <a:ea typeface="Arial Unicode MS" pitchFamily="34" charset="-128"/>
                <a:cs typeface="Arial Unicode MS" pitchFamily="34" charset="-128"/>
              </a:rPr>
              <a:t>Freedom</a:t>
            </a:r>
            <a:r>
              <a:rPr lang="fr-FR" sz="6400" b="1" dirty="0">
                <a:solidFill>
                  <a:schemeClr val="bg2">
                    <a:lumMod val="25000"/>
                  </a:schemeClr>
                </a:solidFill>
                <a:latin typeface="Arial Unicode MS" pitchFamily="34" charset="-128"/>
                <a:ea typeface="Arial Unicode MS" pitchFamily="34" charset="-128"/>
                <a:cs typeface="Arial Unicode MS" pitchFamily="34" charset="-128"/>
              </a:rPr>
              <a:t> to </a:t>
            </a:r>
            <a:r>
              <a:rPr lang="fr-FR" sz="6400" b="1" dirty="0" err="1">
                <a:solidFill>
                  <a:schemeClr val="bg2">
                    <a:lumMod val="25000"/>
                  </a:schemeClr>
                </a:solidFill>
                <a:latin typeface="Arial Unicode MS" pitchFamily="34" charset="-128"/>
                <a:ea typeface="Arial Unicode MS" pitchFamily="34" charset="-128"/>
                <a:cs typeface="Arial Unicode MS" pitchFamily="34" charset="-128"/>
              </a:rPr>
              <a:t>practise</a:t>
            </a:r>
            <a:r>
              <a:rPr lang="fr-FR" sz="6400" b="1" dirty="0">
                <a:solidFill>
                  <a:schemeClr val="bg2">
                    <a:lumMod val="25000"/>
                  </a:schemeClr>
                </a:solidFill>
                <a:latin typeface="Arial Unicode MS" pitchFamily="34" charset="-128"/>
                <a:ea typeface="Arial Unicode MS" pitchFamily="34" charset="-128"/>
                <a:cs typeface="Arial Unicode MS" pitchFamily="34" charset="-128"/>
              </a:rPr>
              <a:t> </a:t>
            </a:r>
            <a:r>
              <a:rPr lang="fr-FR" sz="6400" b="1" dirty="0" err="1">
                <a:solidFill>
                  <a:schemeClr val="bg2">
                    <a:lumMod val="25000"/>
                  </a:schemeClr>
                </a:solidFill>
                <a:latin typeface="Arial Unicode MS" pitchFamily="34" charset="-128"/>
                <a:ea typeface="Arial Unicode MS" pitchFamily="34" charset="-128"/>
                <a:cs typeface="Arial Unicode MS" pitchFamily="34" charset="-128"/>
              </a:rPr>
              <a:t>any</a:t>
            </a:r>
            <a:r>
              <a:rPr lang="fr-FR" sz="6400" b="1" dirty="0">
                <a:solidFill>
                  <a:schemeClr val="bg2">
                    <a:lumMod val="25000"/>
                  </a:schemeClr>
                </a:solidFill>
                <a:latin typeface="Arial Unicode MS" pitchFamily="34" charset="-128"/>
                <a:ea typeface="Arial Unicode MS" pitchFamily="34" charset="-128"/>
                <a:cs typeface="Arial Unicode MS" pitchFamily="34" charset="-128"/>
              </a:rPr>
              <a:t> profession or to carry on </a:t>
            </a:r>
            <a:r>
              <a:rPr lang="fr-FR" sz="6400" b="1" dirty="0" err="1">
                <a:solidFill>
                  <a:schemeClr val="bg2">
                    <a:lumMod val="25000"/>
                  </a:schemeClr>
                </a:solidFill>
                <a:latin typeface="Arial Unicode MS" pitchFamily="34" charset="-128"/>
                <a:ea typeface="Arial Unicode MS" pitchFamily="34" charset="-128"/>
                <a:cs typeface="Arial Unicode MS" pitchFamily="34" charset="-128"/>
              </a:rPr>
              <a:t>any</a:t>
            </a:r>
            <a:r>
              <a:rPr lang="fr-FR" sz="6400" b="1" dirty="0">
                <a:solidFill>
                  <a:schemeClr val="bg2">
                    <a:lumMod val="25000"/>
                  </a:schemeClr>
                </a:solidFill>
                <a:latin typeface="Arial Unicode MS" pitchFamily="34" charset="-128"/>
                <a:ea typeface="Arial Unicode MS" pitchFamily="34" charset="-128"/>
                <a:cs typeface="Arial Unicode MS" pitchFamily="34" charset="-128"/>
              </a:rPr>
              <a:t> </a:t>
            </a:r>
            <a:r>
              <a:rPr lang="fr-FR" sz="6400" b="1" dirty="0" err="1">
                <a:solidFill>
                  <a:schemeClr val="bg2">
                    <a:lumMod val="25000"/>
                  </a:schemeClr>
                </a:solidFill>
                <a:latin typeface="Arial Unicode MS" pitchFamily="34" charset="-128"/>
                <a:ea typeface="Arial Unicode MS" pitchFamily="34" charset="-128"/>
                <a:cs typeface="Arial Unicode MS" pitchFamily="34" charset="-128"/>
              </a:rPr>
              <a:t>occupation,trade</a:t>
            </a:r>
            <a:r>
              <a:rPr lang="fr-FR" sz="6400" b="1" dirty="0">
                <a:solidFill>
                  <a:schemeClr val="bg2">
                    <a:lumMod val="25000"/>
                  </a:schemeClr>
                </a:solidFill>
                <a:latin typeface="Arial Unicode MS" pitchFamily="34" charset="-128"/>
                <a:ea typeface="Arial Unicode MS" pitchFamily="34" charset="-128"/>
                <a:cs typeface="Arial Unicode MS" pitchFamily="34" charset="-128"/>
              </a:rPr>
              <a:t> or business.</a:t>
            </a:r>
          </a:p>
          <a:p>
            <a:pPr marL="274320" indent="-274320" algn="just" eaLnBrk="1" fontAlgn="auto" hangingPunct="1">
              <a:spcAft>
                <a:spcPts val="0"/>
              </a:spcAft>
              <a:buClr>
                <a:schemeClr val="accent3"/>
              </a:buClr>
              <a:buFont typeface="Wingdings" pitchFamily="2" charset="2"/>
              <a:buChar char="v"/>
              <a:defRPr/>
            </a:pPr>
            <a:endParaRPr lang="fr-FR" sz="6400" b="1" dirty="0">
              <a:solidFill>
                <a:schemeClr val="bg2">
                  <a:lumMod val="25000"/>
                </a:schemeClr>
              </a:solidFill>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buClr>
                <a:schemeClr val="accent3"/>
              </a:buClr>
              <a:buFont typeface="+mj-lt"/>
              <a:buAutoNum type="arabicPeriod"/>
              <a:defRPr/>
            </a:pPr>
            <a:endParaRPr lang="fr-FR" sz="6400" b="1" dirty="0">
              <a:solidFill>
                <a:schemeClr val="bg2">
                  <a:lumMod val="25000"/>
                </a:schemeClr>
              </a:solidFill>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buClr>
                <a:schemeClr val="accent3"/>
              </a:buClr>
              <a:buFont typeface="Wingdings" pitchFamily="2" charset="2"/>
              <a:buChar char="Ø"/>
              <a:defRPr/>
            </a:pPr>
            <a:r>
              <a:rPr lang="fr-FR" sz="6400" b="1" dirty="0">
                <a:solidFill>
                  <a:schemeClr val="bg2">
                    <a:lumMod val="25000"/>
                  </a:schemeClr>
                </a:solidFill>
                <a:latin typeface="Arial Unicode MS" pitchFamily="34" charset="-128"/>
                <a:ea typeface="Arial Unicode MS" pitchFamily="34" charset="-128"/>
                <a:cs typeface="Arial Unicode MS" pitchFamily="34" charset="-128"/>
              </a:rPr>
              <a:t>Protection in respect of conviction of an </a:t>
            </a:r>
            <a:r>
              <a:rPr lang="fr-FR" sz="6400" b="1" dirty="0" err="1">
                <a:solidFill>
                  <a:schemeClr val="bg2">
                    <a:lumMod val="25000"/>
                  </a:schemeClr>
                </a:solidFill>
                <a:latin typeface="Arial Unicode MS" pitchFamily="34" charset="-128"/>
                <a:ea typeface="Arial Unicode MS" pitchFamily="34" charset="-128"/>
                <a:cs typeface="Arial Unicode MS" pitchFamily="34" charset="-128"/>
              </a:rPr>
              <a:t>offence</a:t>
            </a:r>
            <a:r>
              <a:rPr lang="fr-FR" sz="6400" b="1" dirty="0">
                <a:solidFill>
                  <a:schemeClr val="bg2">
                    <a:lumMod val="25000"/>
                  </a:schemeClr>
                </a:solidFill>
                <a:latin typeface="Arial Unicode MS" pitchFamily="34" charset="-128"/>
                <a:ea typeface="Arial Unicode MS" pitchFamily="34" charset="-128"/>
                <a:cs typeface="Arial Unicode MS" pitchFamily="34" charset="-128"/>
              </a:rPr>
              <a:t> Article-20</a:t>
            </a:r>
          </a:p>
          <a:p>
            <a:pPr marL="514350" indent="-514350" algn="just" eaLnBrk="1" fontAlgn="auto" hangingPunct="1">
              <a:spcAft>
                <a:spcPts val="0"/>
              </a:spcAft>
              <a:buClr>
                <a:schemeClr val="accent3"/>
              </a:buClr>
              <a:buFont typeface="Wingdings 2"/>
              <a:buNone/>
              <a:defRPr/>
            </a:pPr>
            <a:endParaRPr lang="fr-FR" sz="6400" b="1" dirty="0">
              <a:solidFill>
                <a:schemeClr val="bg2">
                  <a:lumMod val="25000"/>
                </a:schemeClr>
              </a:solidFill>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buClr>
                <a:schemeClr val="accent3"/>
              </a:buClr>
              <a:buFont typeface="Wingdings" pitchFamily="2" charset="2"/>
              <a:buChar char="Ø"/>
              <a:defRPr/>
            </a:pPr>
            <a:r>
              <a:rPr lang="fr-FR" sz="6400" b="1" dirty="0">
                <a:solidFill>
                  <a:schemeClr val="bg2">
                    <a:lumMod val="25000"/>
                  </a:schemeClr>
                </a:solidFill>
                <a:latin typeface="Arial Unicode MS" pitchFamily="34" charset="-128"/>
                <a:ea typeface="Arial Unicode MS" pitchFamily="34" charset="-128"/>
                <a:cs typeface="Arial Unicode MS" pitchFamily="34" charset="-128"/>
              </a:rPr>
              <a:t>Protection of life and </a:t>
            </a:r>
            <a:r>
              <a:rPr lang="fr-FR" sz="6400" b="1" dirty="0" err="1">
                <a:solidFill>
                  <a:schemeClr val="bg2">
                    <a:lumMod val="25000"/>
                  </a:schemeClr>
                </a:solidFill>
                <a:latin typeface="Arial Unicode MS" pitchFamily="34" charset="-128"/>
                <a:ea typeface="Arial Unicode MS" pitchFamily="34" charset="-128"/>
                <a:cs typeface="Arial Unicode MS" pitchFamily="34" charset="-128"/>
              </a:rPr>
              <a:t>personal</a:t>
            </a:r>
            <a:r>
              <a:rPr lang="fr-FR" sz="6400" b="1" dirty="0">
                <a:solidFill>
                  <a:schemeClr val="bg2">
                    <a:lumMod val="25000"/>
                  </a:schemeClr>
                </a:solidFill>
                <a:latin typeface="Arial Unicode MS" pitchFamily="34" charset="-128"/>
                <a:ea typeface="Arial Unicode MS" pitchFamily="34" charset="-128"/>
                <a:cs typeface="Arial Unicode MS" pitchFamily="34" charset="-128"/>
              </a:rPr>
              <a:t> liberty Article-21</a:t>
            </a:r>
          </a:p>
          <a:p>
            <a:pPr marL="514350" indent="-514350" algn="just" eaLnBrk="1" fontAlgn="auto" hangingPunct="1">
              <a:spcAft>
                <a:spcPts val="0"/>
              </a:spcAft>
              <a:buClr>
                <a:schemeClr val="accent3"/>
              </a:buClr>
              <a:buFont typeface="Wingdings" pitchFamily="2" charset="2"/>
              <a:buChar char="Ø"/>
              <a:defRPr/>
            </a:pPr>
            <a:endParaRPr lang="fr-FR" sz="6400" b="1" dirty="0">
              <a:solidFill>
                <a:schemeClr val="bg2">
                  <a:lumMod val="25000"/>
                </a:schemeClr>
              </a:solidFill>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buClr>
                <a:schemeClr val="accent3"/>
              </a:buClr>
              <a:buFont typeface="Wingdings" pitchFamily="2" charset="2"/>
              <a:buChar char="Ø"/>
              <a:defRPr/>
            </a:pPr>
            <a:r>
              <a:rPr lang="fr-FR" sz="6400" b="1" dirty="0">
                <a:solidFill>
                  <a:schemeClr val="bg2">
                    <a:lumMod val="25000"/>
                  </a:schemeClr>
                </a:solidFill>
                <a:latin typeface="Arial Unicode MS" pitchFamily="34" charset="-128"/>
                <a:ea typeface="Arial Unicode MS" pitchFamily="34" charset="-128"/>
                <a:cs typeface="Arial Unicode MS" pitchFamily="34" charset="-128"/>
              </a:rPr>
              <a:t>Right to </a:t>
            </a:r>
            <a:r>
              <a:rPr lang="fr-FR" sz="6400" b="1" dirty="0" err="1">
                <a:solidFill>
                  <a:schemeClr val="bg2">
                    <a:lumMod val="25000"/>
                  </a:schemeClr>
                </a:solidFill>
                <a:latin typeface="Arial Unicode MS" pitchFamily="34" charset="-128"/>
                <a:ea typeface="Arial Unicode MS" pitchFamily="34" charset="-128"/>
                <a:cs typeface="Arial Unicode MS" pitchFamily="34" charset="-128"/>
              </a:rPr>
              <a:t>education</a:t>
            </a:r>
            <a:r>
              <a:rPr lang="fr-FR" sz="6400" b="1" dirty="0">
                <a:solidFill>
                  <a:schemeClr val="bg2">
                    <a:lumMod val="25000"/>
                  </a:schemeClr>
                </a:solidFill>
                <a:latin typeface="Arial Unicode MS" pitchFamily="34" charset="-128"/>
                <a:ea typeface="Arial Unicode MS" pitchFamily="34" charset="-128"/>
                <a:cs typeface="Arial Unicode MS" pitchFamily="34" charset="-128"/>
              </a:rPr>
              <a:t> Article-21 A</a:t>
            </a:r>
          </a:p>
          <a:p>
            <a:pPr marL="514350" indent="-514350" algn="just" eaLnBrk="1" fontAlgn="auto" hangingPunct="1">
              <a:spcAft>
                <a:spcPts val="0"/>
              </a:spcAft>
              <a:buClr>
                <a:schemeClr val="accent3"/>
              </a:buClr>
              <a:buFont typeface="Wingdings" pitchFamily="2" charset="2"/>
              <a:buChar char="Ø"/>
              <a:defRPr/>
            </a:pPr>
            <a:endParaRPr lang="fr-FR" sz="6400" b="1" dirty="0">
              <a:solidFill>
                <a:schemeClr val="bg2">
                  <a:lumMod val="25000"/>
                </a:schemeClr>
              </a:solidFill>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buClr>
                <a:schemeClr val="accent3"/>
              </a:buClr>
              <a:buFont typeface="Wingdings" pitchFamily="2" charset="2"/>
              <a:buChar char="Ø"/>
              <a:defRPr/>
            </a:pPr>
            <a:r>
              <a:rPr lang="fr-FR" sz="6400" b="1" dirty="0">
                <a:solidFill>
                  <a:schemeClr val="bg2">
                    <a:lumMod val="25000"/>
                  </a:schemeClr>
                </a:solidFill>
                <a:latin typeface="Arial Unicode MS" pitchFamily="34" charset="-128"/>
                <a:ea typeface="Arial Unicode MS" pitchFamily="34" charset="-128"/>
                <a:cs typeface="Arial Unicode MS" pitchFamily="34" charset="-128"/>
              </a:rPr>
              <a:t>Protection </a:t>
            </a:r>
            <a:r>
              <a:rPr lang="fr-FR" sz="6400" b="1" dirty="0" err="1">
                <a:solidFill>
                  <a:schemeClr val="bg2">
                    <a:lumMod val="25000"/>
                  </a:schemeClr>
                </a:solidFill>
                <a:latin typeface="Arial Unicode MS" pitchFamily="34" charset="-128"/>
                <a:ea typeface="Arial Unicode MS" pitchFamily="34" charset="-128"/>
                <a:cs typeface="Arial Unicode MS" pitchFamily="34" charset="-128"/>
              </a:rPr>
              <a:t>against</a:t>
            </a:r>
            <a:r>
              <a:rPr lang="fr-FR" sz="6400" b="1" dirty="0">
                <a:solidFill>
                  <a:schemeClr val="bg2">
                    <a:lumMod val="25000"/>
                  </a:schemeClr>
                </a:solidFill>
                <a:latin typeface="Arial Unicode MS" pitchFamily="34" charset="-128"/>
                <a:ea typeface="Arial Unicode MS" pitchFamily="34" charset="-128"/>
                <a:cs typeface="Arial Unicode MS" pitchFamily="34" charset="-128"/>
              </a:rPr>
              <a:t> </a:t>
            </a:r>
            <a:r>
              <a:rPr lang="fr-FR" sz="6400" b="1" dirty="0" err="1">
                <a:solidFill>
                  <a:schemeClr val="bg2">
                    <a:lumMod val="25000"/>
                  </a:schemeClr>
                </a:solidFill>
                <a:latin typeface="Arial Unicode MS" pitchFamily="34" charset="-128"/>
                <a:ea typeface="Arial Unicode MS" pitchFamily="34" charset="-128"/>
                <a:cs typeface="Arial Unicode MS" pitchFamily="34" charset="-128"/>
              </a:rPr>
              <a:t>arrest</a:t>
            </a:r>
            <a:r>
              <a:rPr lang="fr-FR" sz="6400" b="1" dirty="0">
                <a:solidFill>
                  <a:schemeClr val="bg2">
                    <a:lumMod val="25000"/>
                  </a:schemeClr>
                </a:solidFill>
                <a:latin typeface="Arial Unicode MS" pitchFamily="34" charset="-128"/>
                <a:ea typeface="Arial Unicode MS" pitchFamily="34" charset="-128"/>
                <a:cs typeface="Arial Unicode MS" pitchFamily="34" charset="-128"/>
              </a:rPr>
              <a:t> and </a:t>
            </a:r>
            <a:r>
              <a:rPr lang="fr-FR" sz="6400" b="1" dirty="0" err="1">
                <a:solidFill>
                  <a:schemeClr val="bg2">
                    <a:lumMod val="25000"/>
                  </a:schemeClr>
                </a:solidFill>
                <a:latin typeface="Arial Unicode MS" pitchFamily="34" charset="-128"/>
                <a:ea typeface="Arial Unicode MS" pitchFamily="34" charset="-128"/>
                <a:cs typeface="Arial Unicode MS" pitchFamily="34" charset="-128"/>
              </a:rPr>
              <a:t>detention</a:t>
            </a:r>
            <a:r>
              <a:rPr lang="fr-FR" sz="6400" b="1" dirty="0">
                <a:solidFill>
                  <a:schemeClr val="bg2">
                    <a:lumMod val="25000"/>
                  </a:schemeClr>
                </a:solidFill>
                <a:latin typeface="Arial Unicode MS" pitchFamily="34" charset="-128"/>
                <a:ea typeface="Arial Unicode MS" pitchFamily="34" charset="-128"/>
                <a:cs typeface="Arial Unicode MS" pitchFamily="34" charset="-128"/>
              </a:rPr>
              <a:t> </a:t>
            </a:r>
            <a:r>
              <a:rPr lang="fr-FR" sz="6400" b="1" dirty="0" err="1">
                <a:solidFill>
                  <a:schemeClr val="bg2">
                    <a:lumMod val="25000"/>
                  </a:schemeClr>
                </a:solidFill>
                <a:latin typeface="Arial Unicode MS" pitchFamily="34" charset="-128"/>
                <a:ea typeface="Arial Unicode MS" pitchFamily="34" charset="-128"/>
                <a:cs typeface="Arial Unicode MS" pitchFamily="34" charset="-128"/>
              </a:rPr>
              <a:t>against</a:t>
            </a:r>
            <a:r>
              <a:rPr lang="fr-FR" sz="6400" b="1" dirty="0">
                <a:solidFill>
                  <a:schemeClr val="bg2">
                    <a:lumMod val="25000"/>
                  </a:schemeClr>
                </a:solidFill>
                <a:latin typeface="Arial Unicode MS" pitchFamily="34" charset="-128"/>
                <a:ea typeface="Arial Unicode MS" pitchFamily="34" charset="-128"/>
                <a:cs typeface="Arial Unicode MS" pitchFamily="34" charset="-128"/>
              </a:rPr>
              <a:t> certain cases Article-22</a:t>
            </a:r>
          </a:p>
          <a:p>
            <a:pPr marL="274320" indent="-274320" algn="just" eaLnBrk="1" fontAlgn="auto" hangingPunct="1">
              <a:spcAft>
                <a:spcPts val="0"/>
              </a:spcAft>
              <a:buClr>
                <a:schemeClr val="accent3"/>
              </a:buClr>
              <a:buFont typeface="Wingdings 2"/>
              <a:buNone/>
              <a:defRPr/>
            </a:pPr>
            <a:endParaRPr lang="fr-FR" sz="4800" dirty="0">
              <a:solidFill>
                <a:schemeClr val="bg2">
                  <a:lumMod val="25000"/>
                </a:schemeClr>
              </a:solidFill>
              <a:latin typeface="Arial Unicode MS" pitchFamily="34" charset="-128"/>
              <a:ea typeface="Arial Unicode MS" pitchFamily="34" charset="-128"/>
              <a:cs typeface="Arial Unicode MS" pitchFamily="34" charset="-128"/>
            </a:endParaRPr>
          </a:p>
          <a:p>
            <a:pPr marL="274320" indent="-274320" algn="just" eaLnBrk="1" fontAlgn="auto" hangingPunct="1">
              <a:spcAft>
                <a:spcPts val="0"/>
              </a:spcAft>
              <a:buClr>
                <a:schemeClr val="accent3"/>
              </a:buClr>
              <a:buFont typeface="Wingdings 2"/>
              <a:buNone/>
              <a:defRPr/>
            </a:pPr>
            <a:endParaRPr lang="fr-FR" sz="4800" dirty="0">
              <a:latin typeface="Arial Unicode MS" pitchFamily="34" charset="-128"/>
              <a:ea typeface="Arial Unicode MS" pitchFamily="34" charset="-128"/>
              <a:cs typeface="Arial Unicode MS" pitchFamily="34" charset="-128"/>
            </a:endParaRPr>
          </a:p>
          <a:p>
            <a:pPr marL="274320" indent="-274320" algn="just" eaLnBrk="1" fontAlgn="auto" hangingPunct="1">
              <a:spcAft>
                <a:spcPts val="0"/>
              </a:spcAft>
              <a:buClr>
                <a:schemeClr val="accent3"/>
              </a:buClr>
              <a:buFont typeface="Wingdings" pitchFamily="2" charset="2"/>
              <a:buChar char="q"/>
              <a:defRPr/>
            </a:pPr>
            <a:endParaRPr lang="fr-FR" dirty="0"/>
          </a:p>
          <a:p>
            <a:pPr marL="514350" indent="-514350" algn="just" eaLnBrk="1" fontAlgn="auto" hangingPunct="1">
              <a:spcAft>
                <a:spcPts val="0"/>
              </a:spcAft>
              <a:buClr>
                <a:schemeClr val="accent3"/>
              </a:buClr>
              <a:buFont typeface="Wingdings 2"/>
              <a:buNone/>
              <a:defRPr/>
            </a:pPr>
            <a:r>
              <a:rPr lang="fr-FR" dirty="0"/>
              <a:t> </a:t>
            </a:r>
          </a:p>
          <a:p>
            <a:pPr marL="274320" indent="-274320" eaLnBrk="1" fontAlgn="auto" hangingPunct="1">
              <a:spcAft>
                <a:spcPts val="0"/>
              </a:spcAft>
              <a:buClr>
                <a:schemeClr val="accent3"/>
              </a:buClr>
              <a:buFont typeface="Wingdings 2"/>
              <a:buNone/>
              <a:defRPr/>
            </a:pPr>
            <a:endParaRPr lang="en-IN" dirty="0"/>
          </a:p>
        </p:txBody>
      </p:sp>
    </p:spTree>
  </p:cSld>
  <p:clrMapOvr>
    <a:masterClrMapping/>
  </p:clrMapOvr>
  <p:transition>
    <p:dissolve/>
    <p:sndAc>
      <p:stSnd>
        <p:snd r:embed="rId2" name="camera.wav"/>
      </p:stSnd>
    </p:sndAc>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359</TotalTime>
  <Words>1245</Words>
  <Application>Microsoft Office PowerPoint</Application>
  <PresentationFormat>On-screen Show (4:3)</PresentationFormat>
  <Paragraphs>119</Paragraphs>
  <Slides>23</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Arial</vt:lpstr>
      <vt:lpstr>Calibri</vt:lpstr>
      <vt:lpstr>Constantia</vt:lpstr>
      <vt:lpstr>Wingdings 2</vt:lpstr>
      <vt:lpstr>Arial Black</vt:lpstr>
      <vt:lpstr>Arial Rounded MT Bold</vt:lpstr>
      <vt:lpstr>Arial Unicode MS</vt:lpstr>
      <vt:lpstr>Wingdings</vt:lpstr>
      <vt:lpstr>Bookman Old Style</vt:lpstr>
      <vt:lpstr>Flow</vt:lpstr>
      <vt:lpstr>Fundamental Rights</vt:lpstr>
      <vt:lpstr>PowerPoint Presentation</vt:lpstr>
      <vt:lpstr>Fundamental Rights</vt:lpstr>
      <vt:lpstr>Why do we call these Rights Fundamental?</vt:lpstr>
      <vt:lpstr>Nature of Rights</vt:lpstr>
      <vt:lpstr>Right To Equality</vt:lpstr>
      <vt:lpstr>Right to Equality, Article-14 to 18</vt:lpstr>
      <vt:lpstr>Right to Freedom</vt:lpstr>
      <vt:lpstr>Right to Freedom</vt:lpstr>
      <vt:lpstr>Right against Exploitation</vt:lpstr>
      <vt:lpstr>Right against exploitation,Article-23-24</vt:lpstr>
      <vt:lpstr>Right to Religious Freedom</vt:lpstr>
      <vt:lpstr>Right to religious freedom, Article-25 to 28</vt:lpstr>
      <vt:lpstr>Cultural and educational rights</vt:lpstr>
      <vt:lpstr>Cultural and educational rights,Article 29 to 30</vt:lpstr>
      <vt:lpstr>Right to Constitutional Remedies.</vt:lpstr>
      <vt:lpstr>Right to constitutional remedies,Article-32</vt:lpstr>
      <vt:lpstr>Critical Evaluation of Fundamental Rights</vt:lpstr>
      <vt:lpstr>Critical evaluation of fundamental rights</vt:lpstr>
      <vt:lpstr>Importance of Human Rights</vt:lpstr>
      <vt:lpstr>Fundamental Rights</vt:lpstr>
      <vt:lpstr>References </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 Rights</dc:title>
  <dc:creator>sony</dc:creator>
  <cp:lastModifiedBy> </cp:lastModifiedBy>
  <cp:revision>46</cp:revision>
  <dcterms:created xsi:type="dcterms:W3CDTF">2010-03-05T18:22:31Z</dcterms:created>
  <dcterms:modified xsi:type="dcterms:W3CDTF">2019-04-17T15:22:12Z</dcterms:modified>
</cp:coreProperties>
</file>